
<file path=[Content_Types].xml><?xml version="1.0" encoding="utf-8"?>
<Types xmlns="http://schemas.openxmlformats.org/package/2006/content-types">
  <Override PartName="/ppt/slides/slide5.xml" ContentType="application/vnd.openxmlformats-officedocument.presentationml.slide+xml"/>
  <Override PartName="/ppt/slides/slide6.xml" ContentType="application/vnd.openxmlformats-officedocument.presentationml.slide+xml"/>
  <Override PartName="/ppt/slideLayouts/slideLayout7.xml" ContentType="application/vnd.openxmlformats-officedocument.presentationml.slideLayout+xml"/>
  <Override PartName="/ppt/slideLayouts/slideLayout8.xml" ContentType="application/vnd.openxmlformats-officedocument.presentationml.slideLayout+xml"/>
  <Default Extension="png" ContentType="image/png"/>
  <Override PartName="/ppt/notesSlides/notesSlide1.xml" ContentType="application/vnd.openxmlformats-officedocument.presentationml.notesSlide+xml"/>
  <Override PartName="/ppt/notesSlides/notesSlide2.xml" ContentType="application/vnd.openxmlformats-officedocument.presentationml.notesSlide+xml"/>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2.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Override PartName="/ppt/slideLayouts/slideLayout3.xml" ContentType="application/vnd.openxmlformats-officedocument.presentationml.slideLayout+xml"/>
  <Default Extension="rels" ContentType="application/vnd.openxmlformats-package.relationships+xml"/>
  <Default Extension="xml" ContentType="application/xml"/>
  <Override PartName="/ppt/presentation.xml" ContentType="application/vnd.openxmlformats-officedocument.presentationml.presentation.main+xml"/>
  <Override PartName="/ppt/notesMasters/notesMaster1.xml" ContentType="application/vnd.openxmlformats-officedocument.presentationml.notesMaster+xml"/>
  <Override PartName="/ppt/slideLayouts/slideLayout1.xml" ContentType="application/vnd.openxmlformats-officedocument.presentationml.slideLayout+xml"/>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84" r:id="rId1"/>
  </p:sldMasterIdLst>
  <p:notesMasterIdLst>
    <p:notesMasterId r:id="rId14"/>
  </p:notesMasterIdLst>
  <p:sldIdLst>
    <p:sldId id="328" r:id="rId2"/>
    <p:sldId id="312" r:id="rId3"/>
    <p:sldId id="314" r:id="rId4"/>
    <p:sldId id="315" r:id="rId5"/>
    <p:sldId id="316" r:id="rId6"/>
    <p:sldId id="318" r:id="rId7"/>
    <p:sldId id="319" r:id="rId8"/>
    <p:sldId id="321" r:id="rId9"/>
    <p:sldId id="322" r:id="rId10"/>
    <p:sldId id="323" r:id="rId11"/>
    <p:sldId id="324" r:id="rId12"/>
    <p:sldId id="325" r:id="rId13"/>
  </p:sldIdLst>
  <p:sldSz cx="9144000" cy="6858000" type="screen4x3"/>
  <p:notesSz cx="6858000" cy="9144000"/>
  <p:defaultTextStyle>
    <a:defPPr>
      <a:defRPr lang="en-US"/>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showOutlineIcons="0">
    <p:restoredLeft sz="15620"/>
    <p:restoredTop sz="91182" autoAdjust="0"/>
  </p:normalViewPr>
  <p:slideViewPr>
    <p:cSldViewPr>
      <p:cViewPr>
        <p:scale>
          <a:sx n="50" d="100"/>
          <a:sy n="50" d="100"/>
        </p:scale>
        <p:origin x="-1086" y="-444"/>
      </p:cViewPr>
      <p:guideLst>
        <p:guide orient="horz" pos="2160"/>
        <p:guide pos="2880"/>
      </p:guideLst>
    </p:cSldViewPr>
  </p:slideViewPr>
  <p:notesTextViewPr>
    <p:cViewPr>
      <p:scale>
        <a:sx n="100" d="100"/>
        <a:sy n="100" d="100"/>
      </p:scale>
      <p:origin x="0" y="0"/>
    </p:cViewPr>
  </p:notesTextViewPr>
  <p:gridSpacing cx="78028800" cy="780288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tableStyles" Target="tableStyle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theme" Target="theme/theme1.xml"/><Relationship Id="rId2" Type="http://schemas.openxmlformats.org/officeDocument/2006/relationships/slide" Target="slides/slide1.xml"/><Relationship Id="rId16"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presProps" Target="presProps.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notesMaster" Target="notesMasters/notesMaster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48691"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fontAlgn="auto">
              <a:spcBef>
                <a:spcPts val="0"/>
              </a:spcBef>
              <a:spcAft>
                <a:spcPts val="0"/>
              </a:spcAft>
              <a:defRPr sz="1200">
                <a:latin typeface="+mn-lt"/>
                <a:cs typeface="+mn-cs"/>
              </a:defRPr>
            </a:lvl1pPr>
          </a:lstStyle>
          <a:p>
            <a:endParaRPr lang="en-US"/>
          </a:p>
        </p:txBody>
      </p:sp>
      <p:sp>
        <p:nvSpPr>
          <p:cNvPr id="1048692"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fontAlgn="auto">
              <a:spcBef>
                <a:spcPts val="0"/>
              </a:spcBef>
              <a:spcAft>
                <a:spcPts val="0"/>
              </a:spcAft>
              <a:defRPr sz="1200">
                <a:latin typeface="+mn-lt"/>
                <a:cs typeface="+mn-cs"/>
              </a:defRPr>
            </a:lvl1pPr>
          </a:lstStyle>
          <a:p>
            <a:fld id="{5057627B-730C-476A-A132-FCC63B98ED0D}" type="datetimeFigureOut">
              <a:rPr lang="en-US"/>
              <a:pPr/>
              <a:t>20-Apr-21</a:t>
            </a:fld>
            <a:endParaRPr lang="en-US"/>
          </a:p>
        </p:txBody>
      </p:sp>
      <p:sp>
        <p:nvSpPr>
          <p:cNvPr id="1048693"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pPr lvl="0"/>
            <a:endParaRPr lang="en-US" noProof="0"/>
          </a:p>
        </p:txBody>
      </p:sp>
      <p:sp>
        <p:nvSpPr>
          <p:cNvPr id="1048694"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n-US" noProof="0" smtClean="0"/>
              <a:t>Click to edit Master text styles</a:t>
            </a:r>
          </a:p>
          <a:p>
            <a:pPr lvl="1"/>
            <a:r>
              <a:rPr lang="en-US" noProof="0" smtClean="0"/>
              <a:t>Second level</a:t>
            </a:r>
          </a:p>
          <a:p>
            <a:pPr lvl="2"/>
            <a:r>
              <a:rPr lang="en-US" noProof="0" smtClean="0"/>
              <a:t>Third level</a:t>
            </a:r>
          </a:p>
          <a:p>
            <a:pPr lvl="3"/>
            <a:r>
              <a:rPr lang="en-US" noProof="0" smtClean="0"/>
              <a:t>Fourth level</a:t>
            </a:r>
          </a:p>
          <a:p>
            <a:pPr lvl="4"/>
            <a:r>
              <a:rPr lang="en-US" noProof="0" smtClean="0"/>
              <a:t>Fifth level</a:t>
            </a:r>
            <a:endParaRPr lang="en-US" noProof="0"/>
          </a:p>
        </p:txBody>
      </p:sp>
      <p:sp>
        <p:nvSpPr>
          <p:cNvPr id="1048695"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fontAlgn="auto">
              <a:spcBef>
                <a:spcPts val="0"/>
              </a:spcBef>
              <a:spcAft>
                <a:spcPts val="0"/>
              </a:spcAft>
              <a:defRPr sz="1200">
                <a:latin typeface="+mn-lt"/>
                <a:cs typeface="+mn-cs"/>
              </a:defRPr>
            </a:lvl1pPr>
          </a:lstStyle>
          <a:p>
            <a:endParaRPr lang="en-US"/>
          </a:p>
        </p:txBody>
      </p:sp>
      <p:sp>
        <p:nvSpPr>
          <p:cNvPr id="1048696"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fontAlgn="auto">
              <a:spcBef>
                <a:spcPts val="0"/>
              </a:spcBef>
              <a:spcAft>
                <a:spcPts val="0"/>
              </a:spcAft>
              <a:defRPr sz="1200">
                <a:latin typeface="+mn-lt"/>
                <a:cs typeface="+mn-cs"/>
              </a:defRPr>
            </a:lvl1pPr>
          </a:lstStyle>
          <a:p>
            <a:fld id="{D18FC886-FAF0-4BBD-81A4-53722B9D276F}" type="slidenum">
              <a:rPr lang="en-US"/>
              <a:pPr/>
              <a:t>‹#›</a:t>
            </a:fld>
            <a:endParaRPr lang="en-US"/>
          </a:p>
        </p:txBody>
      </p:sp>
    </p:spTree>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sz="1200" kern="1200">
        <a:solidFill>
          <a:schemeClr val="tx1"/>
        </a:solidFill>
        <a:latin typeface="+mn-lt"/>
        <a:ea typeface="+mn-ea"/>
        <a:cs typeface="+mn-cs"/>
      </a:defRPr>
    </a:lvl1pPr>
    <a:lvl2pPr marL="457200" algn="l" rtl="0" eaLnBrk="0" fontAlgn="base" hangingPunct="0">
      <a:spcBef>
        <a:spcPct val="30000"/>
      </a:spcBef>
      <a:spcAft>
        <a:spcPct val="0"/>
      </a:spcAft>
      <a:defRPr sz="1200" kern="1200">
        <a:solidFill>
          <a:schemeClr val="tx1"/>
        </a:solidFill>
        <a:latin typeface="+mn-lt"/>
        <a:ea typeface="+mn-ea"/>
        <a:cs typeface="+mn-cs"/>
      </a:defRPr>
    </a:lvl2pPr>
    <a:lvl3pPr marL="914400" algn="l" rtl="0" eaLnBrk="0" fontAlgn="base" hangingPunct="0">
      <a:spcBef>
        <a:spcPct val="30000"/>
      </a:spcBef>
      <a:spcAft>
        <a:spcPct val="0"/>
      </a:spcAft>
      <a:defRPr sz="1200" kern="1200">
        <a:solidFill>
          <a:schemeClr val="tx1"/>
        </a:solidFill>
        <a:latin typeface="+mn-lt"/>
        <a:ea typeface="+mn-ea"/>
        <a:cs typeface="+mn-cs"/>
      </a:defRPr>
    </a:lvl3pPr>
    <a:lvl4pPr marL="1371600" algn="l" rtl="0" eaLnBrk="0" fontAlgn="base" hangingPunct="0">
      <a:spcBef>
        <a:spcPct val="30000"/>
      </a:spcBef>
      <a:spcAft>
        <a:spcPct val="0"/>
      </a:spcAft>
      <a:defRPr sz="1200" kern="1200">
        <a:solidFill>
          <a:schemeClr val="tx1"/>
        </a:solidFill>
        <a:latin typeface="+mn-lt"/>
        <a:ea typeface="+mn-ea"/>
        <a:cs typeface="+mn-cs"/>
      </a:defRPr>
    </a:lvl4pPr>
    <a:lvl5pPr marL="1828800" algn="l" rtl="0" eaLnBrk="0" fontAlgn="base" hangingPunct="0">
      <a:spcBef>
        <a:spcPct val="30000"/>
      </a:spcBef>
      <a:spcAft>
        <a:spcPct val="0"/>
      </a:spcAft>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48606" name="Slide Image Placeholder 1"/>
          <p:cNvSpPr>
            <a:spLocks noGrp="1" noRot="1" noChangeAspect="1" noTextEdit="1"/>
          </p:cNvSpPr>
          <p:nvPr>
            <p:ph type="sldImg"/>
          </p:nvPr>
        </p:nvSpPr>
        <p:spPr bwMode="auto">
          <a:noFill/>
          <a:ln>
            <a:solidFill>
              <a:srgbClr val="000000"/>
            </a:solidFill>
            <a:miter lim="800000"/>
            <a:headEnd/>
            <a:tailEnd/>
          </a:ln>
        </p:spPr>
      </p:sp>
      <p:sp>
        <p:nvSpPr>
          <p:cNvPr id="1048607" name="Notes Placeholder 2"/>
          <p:cNvSpPr>
            <a:spLocks noGrp="1"/>
          </p:cNvSpPr>
          <p:nvPr>
            <p:ph type="body" idx="1"/>
          </p:nvPr>
        </p:nvSpPr>
        <p:spPr bwMode="auto">
          <a:noFill/>
        </p:spPr>
        <p:txBody>
          <a:bodyPr wrap="square" numCol="1" anchor="t" anchorCtr="0" compatLnSpc="1">
            <a:prstTxWarp prst="textNoShape">
              <a:avLst/>
            </a:prstTxWarp>
          </a:bodyPr>
          <a:lstStyle/>
          <a:p>
            <a:endParaRPr lang="en-US" smtClean="0">
              <a:latin typeface="Times New Roman" pitchFamily="18" charset="0"/>
              <a:cs typeface="Times New Roman" pitchFamily="18" charset="0"/>
            </a:endParaRPr>
          </a:p>
        </p:txBody>
      </p:sp>
      <p:sp>
        <p:nvSpPr>
          <p:cNvPr id="1048608" name="Slide Number Placeholder 3"/>
          <p:cNvSpPr>
            <a:spLocks noGrp="1"/>
          </p:cNvSpPr>
          <p:nvPr>
            <p:ph type="sldNum" sz="quarter" idx="5"/>
          </p:nvPr>
        </p:nvSpPr>
        <p:spPr/>
        <p:txBody>
          <a:bodyPr/>
          <a:lstStyle/>
          <a:p>
            <a:fld id="{AED1271F-E7F0-46C8-8DAC-D18BB65A9459}" type="slidenum">
              <a:rPr lang="en-US" smtClean="0"/>
              <a:pPr/>
              <a:t>5</a:t>
            </a:fld>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48697" name="Notes Placeholder 1048696"/>
          <p:cNvSpPr>
            <a:spLocks noGrp="1"/>
          </p:cNvSpPr>
          <p:nvPr>
            <p:ph type="body"/>
          </p:nvPr>
        </p:nvSpPr>
        <p:spPr/>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1048664" name="Title 1"/>
          <p:cNvSpPr>
            <a:spLocks noGrp="1"/>
          </p:cNvSpPr>
          <p:nvPr>
            <p:ph type="ctrTitle"/>
          </p:nvPr>
        </p:nvSpPr>
        <p:spPr>
          <a:xfrm>
            <a:off x="685800" y="2130425"/>
            <a:ext cx="7772400" cy="1470025"/>
          </a:xfrm>
        </p:spPr>
        <p:txBody>
          <a:bodyPr/>
          <a:lstStyle/>
          <a:p>
            <a:r>
              <a:rPr lang="en-US" smtClean="0"/>
              <a:t>Click to edit Master title style</a:t>
            </a:r>
            <a:endParaRPr lang="en-US"/>
          </a:p>
        </p:txBody>
      </p:sp>
      <p:sp>
        <p:nvSpPr>
          <p:cNvPr id="1048665"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US"/>
          </a:p>
        </p:txBody>
      </p:sp>
      <p:sp>
        <p:nvSpPr>
          <p:cNvPr id="1048666" name="Date Placeholder 3"/>
          <p:cNvSpPr>
            <a:spLocks noGrp="1"/>
          </p:cNvSpPr>
          <p:nvPr>
            <p:ph type="dt" sz="half" idx="10"/>
          </p:nvPr>
        </p:nvSpPr>
        <p:spPr/>
        <p:txBody>
          <a:bodyPr/>
          <a:lstStyle/>
          <a:p>
            <a:fld id="{68FC3FE6-CC08-4CA7-9F50-D15F4C6A4AA4}" type="datetime1">
              <a:rPr lang="en-US"/>
              <a:pPr/>
              <a:t>20-Apr-21</a:t>
            </a:fld>
            <a:endParaRPr lang="en-US"/>
          </a:p>
        </p:txBody>
      </p:sp>
      <p:sp>
        <p:nvSpPr>
          <p:cNvPr id="1048667" name="Footer Placeholder 4"/>
          <p:cNvSpPr>
            <a:spLocks noGrp="1"/>
          </p:cNvSpPr>
          <p:nvPr>
            <p:ph type="ftr" sz="quarter" idx="11"/>
          </p:nvPr>
        </p:nvSpPr>
        <p:spPr/>
        <p:txBody>
          <a:bodyPr/>
          <a:lstStyle/>
          <a:p>
            <a:endParaRPr lang="en-US"/>
          </a:p>
        </p:txBody>
      </p:sp>
      <p:sp>
        <p:nvSpPr>
          <p:cNvPr id="1048668" name="Slide Number Placeholder 5"/>
          <p:cNvSpPr>
            <a:spLocks noGrp="1"/>
          </p:cNvSpPr>
          <p:nvPr>
            <p:ph type="sldNum" sz="quarter" idx="12"/>
          </p:nvPr>
        </p:nvSpPr>
        <p:spPr/>
        <p:txBody>
          <a:bodyPr/>
          <a:lstStyle/>
          <a:p>
            <a:fld id="{1EFDF6E3-629C-410C-9644-2DAE15D78DEA}" type="slidenum">
              <a:rPr lang="en-US"/>
              <a:pPr/>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1048581" name="Title 1"/>
          <p:cNvSpPr>
            <a:spLocks noGrp="1"/>
          </p:cNvSpPr>
          <p:nvPr>
            <p:ph type="title"/>
          </p:nvPr>
        </p:nvSpPr>
        <p:spPr/>
        <p:txBody>
          <a:bodyPr/>
          <a:lstStyle/>
          <a:p>
            <a:r>
              <a:rPr lang="en-US" smtClean="0"/>
              <a:t>Click to edit Master title style</a:t>
            </a:r>
            <a:endParaRPr lang="en-US"/>
          </a:p>
        </p:txBody>
      </p:sp>
      <p:sp>
        <p:nvSpPr>
          <p:cNvPr id="1048582"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1048583" name="Date Placeholder 3"/>
          <p:cNvSpPr>
            <a:spLocks noGrp="1"/>
          </p:cNvSpPr>
          <p:nvPr>
            <p:ph type="dt" sz="half" idx="10"/>
          </p:nvPr>
        </p:nvSpPr>
        <p:spPr/>
        <p:txBody>
          <a:bodyPr/>
          <a:lstStyle/>
          <a:p>
            <a:fld id="{C83969D5-C693-4001-849E-53E73084B6BC}" type="datetime1">
              <a:rPr lang="en-US"/>
              <a:pPr/>
              <a:t>20-Apr-21</a:t>
            </a:fld>
            <a:endParaRPr lang="en-US"/>
          </a:p>
        </p:txBody>
      </p:sp>
      <p:sp>
        <p:nvSpPr>
          <p:cNvPr id="1048584" name="Footer Placeholder 4"/>
          <p:cNvSpPr>
            <a:spLocks noGrp="1"/>
          </p:cNvSpPr>
          <p:nvPr>
            <p:ph type="ftr" sz="quarter" idx="11"/>
          </p:nvPr>
        </p:nvSpPr>
        <p:spPr/>
        <p:txBody>
          <a:bodyPr/>
          <a:lstStyle/>
          <a:p>
            <a:endParaRPr lang="en-US"/>
          </a:p>
        </p:txBody>
      </p:sp>
      <p:sp>
        <p:nvSpPr>
          <p:cNvPr id="1048585" name="Slide Number Placeholder 5"/>
          <p:cNvSpPr>
            <a:spLocks noGrp="1"/>
          </p:cNvSpPr>
          <p:nvPr>
            <p:ph type="sldNum" sz="quarter" idx="12"/>
          </p:nvPr>
        </p:nvSpPr>
        <p:spPr/>
        <p:txBody>
          <a:bodyPr/>
          <a:lstStyle/>
          <a:p>
            <a:fld id="{8A8ACC0B-E52F-44C5-91F7-85FCA46DBDE5}" type="slidenum">
              <a:rPr lang="en-US"/>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1048675"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en-US"/>
          </a:p>
        </p:txBody>
      </p:sp>
      <p:sp>
        <p:nvSpPr>
          <p:cNvPr id="1048676"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1048677" name="Date Placeholder 3"/>
          <p:cNvSpPr>
            <a:spLocks noGrp="1"/>
          </p:cNvSpPr>
          <p:nvPr>
            <p:ph type="dt" sz="half" idx="10"/>
          </p:nvPr>
        </p:nvSpPr>
        <p:spPr/>
        <p:txBody>
          <a:bodyPr/>
          <a:lstStyle/>
          <a:p>
            <a:fld id="{633D48B2-BBC1-403A-AA9C-CC02B2908711}" type="datetime1">
              <a:rPr lang="en-US"/>
              <a:pPr/>
              <a:t>20-Apr-21</a:t>
            </a:fld>
            <a:endParaRPr lang="en-US"/>
          </a:p>
        </p:txBody>
      </p:sp>
      <p:sp>
        <p:nvSpPr>
          <p:cNvPr id="1048678" name="Footer Placeholder 4"/>
          <p:cNvSpPr>
            <a:spLocks noGrp="1"/>
          </p:cNvSpPr>
          <p:nvPr>
            <p:ph type="ftr" sz="quarter" idx="11"/>
          </p:nvPr>
        </p:nvSpPr>
        <p:spPr/>
        <p:txBody>
          <a:bodyPr/>
          <a:lstStyle/>
          <a:p>
            <a:endParaRPr lang="en-US"/>
          </a:p>
        </p:txBody>
      </p:sp>
      <p:sp>
        <p:nvSpPr>
          <p:cNvPr id="1048679" name="Slide Number Placeholder 5"/>
          <p:cNvSpPr>
            <a:spLocks noGrp="1"/>
          </p:cNvSpPr>
          <p:nvPr>
            <p:ph type="sldNum" sz="quarter" idx="12"/>
          </p:nvPr>
        </p:nvSpPr>
        <p:spPr/>
        <p:txBody>
          <a:bodyPr/>
          <a:lstStyle/>
          <a:p>
            <a:fld id="{F03189D0-6B36-461A-879B-F1348169861D}" type="slidenum">
              <a:rPr lang="en-US"/>
              <a:pPr/>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1048638" name="Title 1"/>
          <p:cNvSpPr>
            <a:spLocks noGrp="1"/>
          </p:cNvSpPr>
          <p:nvPr>
            <p:ph type="title"/>
          </p:nvPr>
        </p:nvSpPr>
        <p:spPr/>
        <p:txBody>
          <a:bodyPr/>
          <a:lstStyle/>
          <a:p>
            <a:r>
              <a:rPr lang="en-US" smtClean="0"/>
              <a:t>Click to edit Master title style</a:t>
            </a:r>
            <a:endParaRPr lang="en-US"/>
          </a:p>
        </p:txBody>
      </p:sp>
      <p:sp>
        <p:nvSpPr>
          <p:cNvPr id="1048639"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1048640"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1048641" name="Date Placeholder 3"/>
          <p:cNvSpPr>
            <a:spLocks noGrp="1"/>
          </p:cNvSpPr>
          <p:nvPr>
            <p:ph type="dt" sz="half" idx="10"/>
          </p:nvPr>
        </p:nvSpPr>
        <p:spPr/>
        <p:txBody>
          <a:bodyPr/>
          <a:lstStyle/>
          <a:p>
            <a:fld id="{3D79B281-892F-4664-B2A6-7EB903274E2C}" type="datetime1">
              <a:rPr lang="en-US"/>
              <a:pPr/>
              <a:t>20-Apr-21</a:t>
            </a:fld>
            <a:endParaRPr lang="en-US"/>
          </a:p>
        </p:txBody>
      </p:sp>
      <p:sp>
        <p:nvSpPr>
          <p:cNvPr id="1048642" name="Footer Placeholder 4"/>
          <p:cNvSpPr>
            <a:spLocks noGrp="1"/>
          </p:cNvSpPr>
          <p:nvPr>
            <p:ph type="ftr" sz="quarter" idx="11"/>
          </p:nvPr>
        </p:nvSpPr>
        <p:spPr/>
        <p:txBody>
          <a:bodyPr/>
          <a:lstStyle/>
          <a:p>
            <a:endParaRPr lang="en-US"/>
          </a:p>
        </p:txBody>
      </p:sp>
      <p:sp>
        <p:nvSpPr>
          <p:cNvPr id="1048643" name="Slide Number Placeholder 5"/>
          <p:cNvSpPr>
            <a:spLocks noGrp="1"/>
          </p:cNvSpPr>
          <p:nvPr>
            <p:ph type="sldNum" sz="quarter" idx="12"/>
          </p:nvPr>
        </p:nvSpPr>
        <p:spPr/>
        <p:txBody>
          <a:bodyPr/>
          <a:lstStyle/>
          <a:p>
            <a:fld id="{B96CA9B9-3DC2-4CEE-B70F-82A6467417AE}" type="slidenum">
              <a:rPr lang="en-US"/>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1048644" name="Title 1"/>
          <p:cNvSpPr>
            <a:spLocks noGrp="1"/>
          </p:cNvSpPr>
          <p:nvPr>
            <p:ph type="title"/>
          </p:nvPr>
        </p:nvSpPr>
        <p:spPr/>
        <p:txBody>
          <a:bodyPr/>
          <a:lstStyle/>
          <a:p>
            <a:r>
              <a:rPr lang="en-US" smtClean="0"/>
              <a:t>Click to edit Master title style</a:t>
            </a:r>
            <a:endParaRPr lang="en-US"/>
          </a:p>
        </p:txBody>
      </p:sp>
      <p:sp>
        <p:nvSpPr>
          <p:cNvPr id="1048645"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1048646"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1048647"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1048648"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1048649" name="Date Placeholder 3"/>
          <p:cNvSpPr>
            <a:spLocks noGrp="1"/>
          </p:cNvSpPr>
          <p:nvPr>
            <p:ph type="dt" sz="half" idx="10"/>
          </p:nvPr>
        </p:nvSpPr>
        <p:spPr/>
        <p:txBody>
          <a:bodyPr/>
          <a:lstStyle/>
          <a:p>
            <a:fld id="{36B4CA09-29AB-4746-9549-9089946C4573}" type="datetime1">
              <a:rPr lang="en-US"/>
              <a:pPr/>
              <a:t>20-Apr-21</a:t>
            </a:fld>
            <a:endParaRPr lang="en-US"/>
          </a:p>
        </p:txBody>
      </p:sp>
      <p:sp>
        <p:nvSpPr>
          <p:cNvPr id="1048650" name="Footer Placeholder 4"/>
          <p:cNvSpPr>
            <a:spLocks noGrp="1"/>
          </p:cNvSpPr>
          <p:nvPr>
            <p:ph type="ftr" sz="quarter" idx="11"/>
          </p:nvPr>
        </p:nvSpPr>
        <p:spPr/>
        <p:txBody>
          <a:bodyPr/>
          <a:lstStyle/>
          <a:p>
            <a:endParaRPr lang="en-US"/>
          </a:p>
        </p:txBody>
      </p:sp>
      <p:sp>
        <p:nvSpPr>
          <p:cNvPr id="1048651" name="Slide Number Placeholder 5"/>
          <p:cNvSpPr>
            <a:spLocks noGrp="1"/>
          </p:cNvSpPr>
          <p:nvPr>
            <p:ph type="sldNum" sz="quarter" idx="12"/>
          </p:nvPr>
        </p:nvSpPr>
        <p:spPr/>
        <p:txBody>
          <a:bodyPr/>
          <a:lstStyle/>
          <a:p>
            <a:fld id="{5E2972BD-2D57-438C-9096-D21C0816CB32}" type="slidenum">
              <a:rPr lang="en-US"/>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1048652" name="Title 1"/>
          <p:cNvSpPr>
            <a:spLocks noGrp="1"/>
          </p:cNvSpPr>
          <p:nvPr>
            <p:ph type="title"/>
          </p:nvPr>
        </p:nvSpPr>
        <p:spPr/>
        <p:txBody>
          <a:bodyPr/>
          <a:lstStyle/>
          <a:p>
            <a:r>
              <a:rPr lang="en-US" smtClean="0"/>
              <a:t>Click to edit Master title style</a:t>
            </a:r>
            <a:endParaRPr lang="en-US"/>
          </a:p>
        </p:txBody>
      </p:sp>
      <p:sp>
        <p:nvSpPr>
          <p:cNvPr id="1048653" name="Date Placeholder 3"/>
          <p:cNvSpPr>
            <a:spLocks noGrp="1"/>
          </p:cNvSpPr>
          <p:nvPr>
            <p:ph type="dt" sz="half" idx="10"/>
          </p:nvPr>
        </p:nvSpPr>
        <p:spPr/>
        <p:txBody>
          <a:bodyPr/>
          <a:lstStyle/>
          <a:p>
            <a:fld id="{BE6D2BEA-D74C-4680-B478-B5347C3D9700}" type="datetime1">
              <a:rPr lang="en-US"/>
              <a:pPr/>
              <a:t>20-Apr-21</a:t>
            </a:fld>
            <a:endParaRPr lang="en-US"/>
          </a:p>
        </p:txBody>
      </p:sp>
      <p:sp>
        <p:nvSpPr>
          <p:cNvPr id="1048654" name="Footer Placeholder 4"/>
          <p:cNvSpPr>
            <a:spLocks noGrp="1"/>
          </p:cNvSpPr>
          <p:nvPr>
            <p:ph type="ftr" sz="quarter" idx="11"/>
          </p:nvPr>
        </p:nvSpPr>
        <p:spPr/>
        <p:txBody>
          <a:bodyPr/>
          <a:lstStyle/>
          <a:p>
            <a:endParaRPr lang="en-US"/>
          </a:p>
        </p:txBody>
      </p:sp>
      <p:sp>
        <p:nvSpPr>
          <p:cNvPr id="1048655" name="Slide Number Placeholder 5"/>
          <p:cNvSpPr>
            <a:spLocks noGrp="1"/>
          </p:cNvSpPr>
          <p:nvPr>
            <p:ph type="sldNum" sz="quarter" idx="12"/>
          </p:nvPr>
        </p:nvSpPr>
        <p:spPr/>
        <p:txBody>
          <a:bodyPr/>
          <a:lstStyle/>
          <a:p>
            <a:fld id="{DBD056DA-42CA-4B75-AB43-480A50108AE0}" type="slidenum">
              <a:rPr lang="en-US"/>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1048661" name="Date Placeholder 3"/>
          <p:cNvSpPr>
            <a:spLocks noGrp="1"/>
          </p:cNvSpPr>
          <p:nvPr>
            <p:ph type="dt" sz="half" idx="10"/>
          </p:nvPr>
        </p:nvSpPr>
        <p:spPr/>
        <p:txBody>
          <a:bodyPr/>
          <a:lstStyle/>
          <a:p>
            <a:fld id="{73284D27-1CEE-435A-A7BF-577D4B4EC5FE}" type="datetime1">
              <a:rPr lang="en-US"/>
              <a:pPr/>
              <a:t>20-Apr-21</a:t>
            </a:fld>
            <a:endParaRPr lang="en-US"/>
          </a:p>
        </p:txBody>
      </p:sp>
      <p:sp>
        <p:nvSpPr>
          <p:cNvPr id="1048662" name="Footer Placeholder 4"/>
          <p:cNvSpPr>
            <a:spLocks noGrp="1"/>
          </p:cNvSpPr>
          <p:nvPr>
            <p:ph type="ftr" sz="quarter" idx="11"/>
          </p:nvPr>
        </p:nvSpPr>
        <p:spPr/>
        <p:txBody>
          <a:bodyPr/>
          <a:lstStyle/>
          <a:p>
            <a:endParaRPr lang="en-US"/>
          </a:p>
        </p:txBody>
      </p:sp>
      <p:sp>
        <p:nvSpPr>
          <p:cNvPr id="1048663" name="Slide Number Placeholder 5"/>
          <p:cNvSpPr>
            <a:spLocks noGrp="1"/>
          </p:cNvSpPr>
          <p:nvPr>
            <p:ph type="sldNum" sz="quarter" idx="12"/>
          </p:nvPr>
        </p:nvSpPr>
        <p:spPr/>
        <p:txBody>
          <a:bodyPr/>
          <a:lstStyle/>
          <a:p>
            <a:fld id="{BD4B9C4C-C48D-4C88-A81E-470BE1895CDD}" type="slidenum">
              <a:rPr lang="en-US"/>
              <a:pPr/>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1048685"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n-US"/>
          </a:p>
        </p:txBody>
      </p:sp>
      <p:sp>
        <p:nvSpPr>
          <p:cNvPr id="1048686"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1048687"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1048688" name="Date Placeholder 3"/>
          <p:cNvSpPr>
            <a:spLocks noGrp="1"/>
          </p:cNvSpPr>
          <p:nvPr>
            <p:ph type="dt" sz="half" idx="10"/>
          </p:nvPr>
        </p:nvSpPr>
        <p:spPr/>
        <p:txBody>
          <a:bodyPr/>
          <a:lstStyle/>
          <a:p>
            <a:fld id="{59AEBBE8-6500-4BCF-ADD3-4A3BD4CF1AC9}" type="datetime1">
              <a:rPr lang="en-US"/>
              <a:pPr/>
              <a:t>20-Apr-21</a:t>
            </a:fld>
            <a:endParaRPr lang="en-US"/>
          </a:p>
        </p:txBody>
      </p:sp>
      <p:sp>
        <p:nvSpPr>
          <p:cNvPr id="1048689" name="Footer Placeholder 4"/>
          <p:cNvSpPr>
            <a:spLocks noGrp="1"/>
          </p:cNvSpPr>
          <p:nvPr>
            <p:ph type="ftr" sz="quarter" idx="11"/>
          </p:nvPr>
        </p:nvSpPr>
        <p:spPr/>
        <p:txBody>
          <a:bodyPr/>
          <a:lstStyle/>
          <a:p>
            <a:endParaRPr lang="en-US"/>
          </a:p>
        </p:txBody>
      </p:sp>
      <p:sp>
        <p:nvSpPr>
          <p:cNvPr id="1048690" name="Slide Number Placeholder 5"/>
          <p:cNvSpPr>
            <a:spLocks noGrp="1"/>
          </p:cNvSpPr>
          <p:nvPr>
            <p:ph type="sldNum" sz="quarter" idx="12"/>
          </p:nvPr>
        </p:nvSpPr>
        <p:spPr/>
        <p:txBody>
          <a:bodyPr/>
          <a:lstStyle/>
          <a:p>
            <a:fld id="{BFA42613-4B2B-48F1-8F89-3BF5620E6730}" type="slidenum">
              <a:rPr lang="en-US"/>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1048669"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n-US"/>
          </a:p>
        </p:txBody>
      </p:sp>
      <p:sp>
        <p:nvSpPr>
          <p:cNvPr id="1048670" name="Picture Placeholder 2"/>
          <p:cNvSpPr>
            <a:spLocks noGrp="1"/>
          </p:cNvSpPr>
          <p:nvPr>
            <p:ph type="pic" idx="1"/>
          </p:nvPr>
        </p:nvSpPr>
        <p:spPr>
          <a:xfrm>
            <a:off x="1792288" y="612775"/>
            <a:ext cx="5486400" cy="4114800"/>
          </a:xfrm>
        </p:spPr>
        <p:txBody>
          <a:bodyPr rtlCol="0">
            <a:normAutofit/>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en-US" noProof="0"/>
          </a:p>
        </p:txBody>
      </p:sp>
      <p:sp>
        <p:nvSpPr>
          <p:cNvPr id="1048671"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1048672" name="Date Placeholder 3"/>
          <p:cNvSpPr>
            <a:spLocks noGrp="1"/>
          </p:cNvSpPr>
          <p:nvPr>
            <p:ph type="dt" sz="half" idx="10"/>
          </p:nvPr>
        </p:nvSpPr>
        <p:spPr/>
        <p:txBody>
          <a:bodyPr/>
          <a:lstStyle/>
          <a:p>
            <a:fld id="{4695CB6A-05C7-468D-BD0F-57CACF722401}" type="datetime1">
              <a:rPr lang="en-US"/>
              <a:pPr/>
              <a:t>20-Apr-21</a:t>
            </a:fld>
            <a:endParaRPr lang="en-US"/>
          </a:p>
        </p:txBody>
      </p:sp>
      <p:sp>
        <p:nvSpPr>
          <p:cNvPr id="1048673" name="Footer Placeholder 4"/>
          <p:cNvSpPr>
            <a:spLocks noGrp="1"/>
          </p:cNvSpPr>
          <p:nvPr>
            <p:ph type="ftr" sz="quarter" idx="11"/>
          </p:nvPr>
        </p:nvSpPr>
        <p:spPr/>
        <p:txBody>
          <a:bodyPr/>
          <a:lstStyle/>
          <a:p>
            <a:endParaRPr lang="en-US"/>
          </a:p>
        </p:txBody>
      </p:sp>
      <p:sp>
        <p:nvSpPr>
          <p:cNvPr id="1048674" name="Slide Number Placeholder 5"/>
          <p:cNvSpPr>
            <a:spLocks noGrp="1"/>
          </p:cNvSpPr>
          <p:nvPr>
            <p:ph type="sldNum" sz="quarter" idx="12"/>
          </p:nvPr>
        </p:nvSpPr>
        <p:spPr/>
        <p:txBody>
          <a:bodyPr/>
          <a:lstStyle/>
          <a:p>
            <a:fld id="{02DFEFE1-A560-49EA-B24B-B46BEAB0E65D}" type="slidenum">
              <a:rPr lang="en-US"/>
              <a:pPr/>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1048680" name="Title 1"/>
          <p:cNvSpPr>
            <a:spLocks noGrp="1"/>
          </p:cNvSpPr>
          <p:nvPr>
            <p:ph type="title"/>
          </p:nvPr>
        </p:nvSpPr>
        <p:spPr/>
        <p:txBody>
          <a:bodyPr/>
          <a:lstStyle/>
          <a:p>
            <a:r>
              <a:rPr lang="en-US" smtClean="0"/>
              <a:t>Click to edit Master title style</a:t>
            </a:r>
            <a:endParaRPr lang="en-US"/>
          </a:p>
        </p:txBody>
      </p:sp>
      <p:sp>
        <p:nvSpPr>
          <p:cNvPr id="1048681"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1048682" name="Date Placeholder 3"/>
          <p:cNvSpPr>
            <a:spLocks noGrp="1"/>
          </p:cNvSpPr>
          <p:nvPr>
            <p:ph type="dt" sz="half" idx="10"/>
          </p:nvPr>
        </p:nvSpPr>
        <p:spPr/>
        <p:txBody>
          <a:bodyPr/>
          <a:lstStyle/>
          <a:p>
            <a:fld id="{47B38712-2F7C-4DD3-ACBF-C2314D4B019B}" type="datetime1">
              <a:rPr lang="en-US"/>
              <a:pPr/>
              <a:t>20-Apr-21</a:t>
            </a:fld>
            <a:endParaRPr lang="en-US"/>
          </a:p>
        </p:txBody>
      </p:sp>
      <p:sp>
        <p:nvSpPr>
          <p:cNvPr id="1048683" name="Footer Placeholder 4"/>
          <p:cNvSpPr>
            <a:spLocks noGrp="1"/>
          </p:cNvSpPr>
          <p:nvPr>
            <p:ph type="ftr" sz="quarter" idx="11"/>
          </p:nvPr>
        </p:nvSpPr>
        <p:spPr/>
        <p:txBody>
          <a:bodyPr/>
          <a:lstStyle/>
          <a:p>
            <a:endParaRPr lang="en-US"/>
          </a:p>
        </p:txBody>
      </p:sp>
      <p:sp>
        <p:nvSpPr>
          <p:cNvPr id="1048684" name="Slide Number Placeholder 5"/>
          <p:cNvSpPr>
            <a:spLocks noGrp="1"/>
          </p:cNvSpPr>
          <p:nvPr>
            <p:ph type="sldNum" sz="quarter" idx="12"/>
          </p:nvPr>
        </p:nvSpPr>
        <p:spPr/>
        <p:txBody>
          <a:bodyPr/>
          <a:lstStyle/>
          <a:p>
            <a:fld id="{96A40B75-3120-4809-B378-CB54DF22D1D3}" type="slidenum">
              <a:rPr lang="en-US"/>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1048656" name="Vertical Title 1"/>
          <p:cNvSpPr>
            <a:spLocks noGrp="1"/>
          </p:cNvSpPr>
          <p:nvPr>
            <p:ph type="title" orient="vert"/>
          </p:nvPr>
        </p:nvSpPr>
        <p:spPr>
          <a:xfrm>
            <a:off x="6629400" y="274638"/>
            <a:ext cx="2057400" cy="5851525"/>
          </a:xfrm>
        </p:spPr>
        <p:txBody>
          <a:bodyPr vert="eaVert"/>
          <a:lstStyle/>
          <a:p>
            <a:r>
              <a:rPr lang="en-US" smtClean="0"/>
              <a:t>Click to edit Master title style</a:t>
            </a:r>
            <a:endParaRPr lang="en-US"/>
          </a:p>
        </p:txBody>
      </p:sp>
      <p:sp>
        <p:nvSpPr>
          <p:cNvPr id="1048657" name="Vertical Text Placeholder 2"/>
          <p:cNvSpPr>
            <a:spLocks noGrp="1"/>
          </p:cNvSpPr>
          <p:nvPr>
            <p:ph type="body" orient="vert" idx="1"/>
          </p:nvPr>
        </p:nvSpPr>
        <p:spPr>
          <a:xfrm>
            <a:off x="457200" y="274638"/>
            <a:ext cx="6019800"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1048658" name="Date Placeholder 3"/>
          <p:cNvSpPr>
            <a:spLocks noGrp="1"/>
          </p:cNvSpPr>
          <p:nvPr>
            <p:ph type="dt" sz="half" idx="10"/>
          </p:nvPr>
        </p:nvSpPr>
        <p:spPr/>
        <p:txBody>
          <a:bodyPr/>
          <a:lstStyle/>
          <a:p>
            <a:fld id="{E59AED3D-ED62-4328-A1E5-3C707F26EFB2}" type="datetime1">
              <a:rPr lang="en-US"/>
              <a:pPr/>
              <a:t>20-Apr-21</a:t>
            </a:fld>
            <a:endParaRPr lang="en-US"/>
          </a:p>
        </p:txBody>
      </p:sp>
      <p:sp>
        <p:nvSpPr>
          <p:cNvPr id="1048659" name="Footer Placeholder 4"/>
          <p:cNvSpPr>
            <a:spLocks noGrp="1"/>
          </p:cNvSpPr>
          <p:nvPr>
            <p:ph type="ftr" sz="quarter" idx="11"/>
          </p:nvPr>
        </p:nvSpPr>
        <p:spPr/>
        <p:txBody>
          <a:bodyPr/>
          <a:lstStyle/>
          <a:p>
            <a:endParaRPr lang="en-US"/>
          </a:p>
        </p:txBody>
      </p:sp>
      <p:sp>
        <p:nvSpPr>
          <p:cNvPr id="1048660" name="Slide Number Placeholder 5"/>
          <p:cNvSpPr>
            <a:spLocks noGrp="1"/>
          </p:cNvSpPr>
          <p:nvPr>
            <p:ph type="sldNum" sz="quarter" idx="12"/>
          </p:nvPr>
        </p:nvSpPr>
        <p:spPr/>
        <p:txBody>
          <a:bodyPr/>
          <a:lstStyle/>
          <a:p>
            <a:fld id="{0EA2A1F6-6A10-4403-B2AA-9EC3E6088FC0}" type="slidenum">
              <a:rPr lang="en-US"/>
              <a:pPr/>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48576" name="Title Placeholder 1"/>
          <p:cNvSpPr>
            <a:spLocks noGrp="1"/>
          </p:cNvSpPr>
          <p:nvPr>
            <p:ph type="title"/>
          </p:nvPr>
        </p:nvSpPr>
        <p:spPr bwMode="auto">
          <a:xfrm>
            <a:off x="457200" y="274638"/>
            <a:ext cx="8229600" cy="1143000"/>
          </a:xfrm>
          <a:prstGeom prst="rect">
            <a:avLst/>
          </a:prstGeom>
          <a:noFill/>
          <a:ln w="9525">
            <a:noFill/>
            <a:miter lim="800000"/>
            <a:headEnd/>
            <a:tailEnd/>
          </a:ln>
        </p:spPr>
        <p:txBody>
          <a:bodyPr vert="horz" wrap="square" lIns="91440" tIns="45720" rIns="91440" bIns="45720" numCol="1" anchor="ctr" anchorCtr="0" compatLnSpc="1">
            <a:prstTxWarp prst="textNoShape">
              <a:avLst/>
            </a:prstTxWarp>
          </a:bodyPr>
          <a:lstStyle/>
          <a:p>
            <a:pPr lvl="0"/>
            <a:r>
              <a:rPr lang="en-US" smtClean="0"/>
              <a:t>Click to edit Master title style</a:t>
            </a:r>
          </a:p>
        </p:txBody>
      </p:sp>
      <p:sp>
        <p:nvSpPr>
          <p:cNvPr id="1048577" name="Text Placeholder 2"/>
          <p:cNvSpPr>
            <a:spLocks noGrp="1"/>
          </p:cNvSpPr>
          <p:nvPr>
            <p:ph type="body" idx="1"/>
          </p:nvPr>
        </p:nvSpPr>
        <p:spPr bwMode="auto">
          <a:xfrm>
            <a:off x="457200" y="1600200"/>
            <a:ext cx="8229600" cy="4525963"/>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p>
        </p:txBody>
      </p:sp>
      <p:sp>
        <p:nvSpPr>
          <p:cNvPr id="1048578"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fontAlgn="auto">
              <a:spcBef>
                <a:spcPts val="0"/>
              </a:spcBef>
              <a:spcAft>
                <a:spcPts val="0"/>
              </a:spcAft>
              <a:defRPr sz="1200">
                <a:solidFill>
                  <a:schemeClr val="tx1">
                    <a:tint val="75000"/>
                  </a:schemeClr>
                </a:solidFill>
                <a:latin typeface="+mn-lt"/>
                <a:cs typeface="+mn-cs"/>
              </a:defRPr>
            </a:lvl1pPr>
          </a:lstStyle>
          <a:p>
            <a:fld id="{B47407AE-4820-42F5-85FC-A5000B015CA1}" type="datetime1">
              <a:rPr lang="en-US"/>
              <a:pPr/>
              <a:t>20-Apr-21</a:t>
            </a:fld>
            <a:endParaRPr lang="en-US"/>
          </a:p>
        </p:txBody>
      </p:sp>
      <p:sp>
        <p:nvSpPr>
          <p:cNvPr id="1048579"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fontAlgn="auto">
              <a:spcBef>
                <a:spcPts val="0"/>
              </a:spcBef>
              <a:spcAft>
                <a:spcPts val="0"/>
              </a:spcAft>
              <a:defRPr sz="1200">
                <a:solidFill>
                  <a:schemeClr val="tx1">
                    <a:tint val="75000"/>
                  </a:schemeClr>
                </a:solidFill>
                <a:latin typeface="+mn-lt"/>
                <a:cs typeface="+mn-cs"/>
              </a:defRPr>
            </a:lvl1pPr>
          </a:lstStyle>
          <a:p>
            <a:endParaRPr lang="en-US"/>
          </a:p>
        </p:txBody>
      </p:sp>
      <p:sp>
        <p:nvSpPr>
          <p:cNvPr id="1048580"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fontAlgn="auto">
              <a:spcBef>
                <a:spcPts val="0"/>
              </a:spcBef>
              <a:spcAft>
                <a:spcPts val="0"/>
              </a:spcAft>
              <a:defRPr sz="1200">
                <a:solidFill>
                  <a:schemeClr val="tx1">
                    <a:tint val="75000"/>
                  </a:schemeClr>
                </a:solidFill>
                <a:latin typeface="+mn-lt"/>
                <a:cs typeface="+mn-cs"/>
              </a:defRPr>
            </a:lvl1pPr>
          </a:lstStyle>
          <a:p>
            <a:fld id="{F20945AE-046D-4E6E-9298-F5741707A7D3}" type="slidenum">
              <a:rPr lang="en-US"/>
              <a:pPr/>
              <a:t>‹#›</a:t>
            </a:fld>
            <a:endParaRPr lang="en-US"/>
          </a:p>
        </p:txBody>
      </p:sp>
    </p:spTree>
  </p:cSld>
  <p:clrMap bg1="lt1" tx1="dk1" bg2="lt2" tx2="dk2" accent1="accent1" accent2="accent2" accent3="accent3" accent4="accent4" accent5="accent5" accent6="accent6" hlink="hlink" folHlink="folHlink"/>
  <p:sldLayoutIdLst>
    <p:sldLayoutId id="2147483685" r:id="rId1"/>
    <p:sldLayoutId id="2147483686" r:id="rId2"/>
    <p:sldLayoutId id="2147483687" r:id="rId3"/>
    <p:sldLayoutId id="2147483688" r:id="rId4"/>
    <p:sldLayoutId id="2147483689" r:id="rId5"/>
    <p:sldLayoutId id="2147483690" r:id="rId6"/>
    <p:sldLayoutId id="2147483691" r:id="rId7"/>
    <p:sldLayoutId id="2147483692" r:id="rId8"/>
    <p:sldLayoutId id="2147483693" r:id="rId9"/>
    <p:sldLayoutId id="2147483694" r:id="rId10"/>
    <p:sldLayoutId id="2147483695" r:id="rId11"/>
  </p:sldLayoutIdLst>
  <p:hf hdr="0" ftr="0" dt="0"/>
  <p:txStyles>
    <p:titleStyle>
      <a:lvl1pPr algn="ctr" rtl="0" eaLnBrk="0" fontAlgn="base" hangingPunct="0">
        <a:spcBef>
          <a:spcPct val="0"/>
        </a:spcBef>
        <a:spcAft>
          <a:spcPct val="0"/>
        </a:spcAft>
        <a:defRPr sz="4400" kern="1200">
          <a:solidFill>
            <a:schemeClr val="tx1"/>
          </a:solidFill>
          <a:latin typeface="+mj-lt"/>
          <a:ea typeface="+mj-ea"/>
          <a:cs typeface="+mj-cs"/>
        </a:defRPr>
      </a:lvl1pPr>
      <a:lvl2pPr algn="ctr" rtl="0" eaLnBrk="0" fontAlgn="base" hangingPunct="0">
        <a:spcBef>
          <a:spcPct val="0"/>
        </a:spcBef>
        <a:spcAft>
          <a:spcPct val="0"/>
        </a:spcAft>
        <a:defRPr sz="4400">
          <a:solidFill>
            <a:schemeClr val="tx1"/>
          </a:solidFill>
          <a:latin typeface="Calibri" pitchFamily="34" charset="0"/>
        </a:defRPr>
      </a:lvl2pPr>
      <a:lvl3pPr algn="ctr" rtl="0" eaLnBrk="0" fontAlgn="base" hangingPunct="0">
        <a:spcBef>
          <a:spcPct val="0"/>
        </a:spcBef>
        <a:spcAft>
          <a:spcPct val="0"/>
        </a:spcAft>
        <a:defRPr sz="4400">
          <a:solidFill>
            <a:schemeClr val="tx1"/>
          </a:solidFill>
          <a:latin typeface="Calibri" pitchFamily="34" charset="0"/>
        </a:defRPr>
      </a:lvl3pPr>
      <a:lvl4pPr algn="ctr" rtl="0" eaLnBrk="0" fontAlgn="base" hangingPunct="0">
        <a:spcBef>
          <a:spcPct val="0"/>
        </a:spcBef>
        <a:spcAft>
          <a:spcPct val="0"/>
        </a:spcAft>
        <a:defRPr sz="4400">
          <a:solidFill>
            <a:schemeClr val="tx1"/>
          </a:solidFill>
          <a:latin typeface="Calibri" pitchFamily="34" charset="0"/>
        </a:defRPr>
      </a:lvl4pPr>
      <a:lvl5pPr algn="ctr" rtl="0" eaLnBrk="0" fontAlgn="base" hangingPunct="0">
        <a:spcBef>
          <a:spcPct val="0"/>
        </a:spcBef>
        <a:spcAft>
          <a:spcPct val="0"/>
        </a:spcAft>
        <a:defRPr sz="4400">
          <a:solidFill>
            <a:schemeClr val="tx1"/>
          </a:solidFill>
          <a:latin typeface="Calibri" pitchFamily="34" charset="0"/>
        </a:defRPr>
      </a:lvl5pPr>
      <a:lvl6pPr marL="457200" algn="ctr" rtl="0" fontAlgn="base">
        <a:spcBef>
          <a:spcPct val="0"/>
        </a:spcBef>
        <a:spcAft>
          <a:spcPct val="0"/>
        </a:spcAft>
        <a:defRPr sz="4400">
          <a:solidFill>
            <a:schemeClr val="tx1"/>
          </a:solidFill>
          <a:latin typeface="Calibri" pitchFamily="34" charset="0"/>
        </a:defRPr>
      </a:lvl6pPr>
      <a:lvl7pPr marL="914400" algn="ctr" rtl="0" fontAlgn="base">
        <a:spcBef>
          <a:spcPct val="0"/>
        </a:spcBef>
        <a:spcAft>
          <a:spcPct val="0"/>
        </a:spcAft>
        <a:defRPr sz="4400">
          <a:solidFill>
            <a:schemeClr val="tx1"/>
          </a:solidFill>
          <a:latin typeface="Calibri" pitchFamily="34" charset="0"/>
        </a:defRPr>
      </a:lvl7pPr>
      <a:lvl8pPr marL="1371600" algn="ctr" rtl="0" fontAlgn="base">
        <a:spcBef>
          <a:spcPct val="0"/>
        </a:spcBef>
        <a:spcAft>
          <a:spcPct val="0"/>
        </a:spcAft>
        <a:defRPr sz="4400">
          <a:solidFill>
            <a:schemeClr val="tx1"/>
          </a:solidFill>
          <a:latin typeface="Calibri" pitchFamily="34" charset="0"/>
        </a:defRPr>
      </a:lvl8pPr>
      <a:lvl9pPr marL="1828800" algn="ctr" rtl="0" fontAlgn="base">
        <a:spcBef>
          <a:spcPct val="0"/>
        </a:spcBef>
        <a:spcAft>
          <a:spcPct val="0"/>
        </a:spcAft>
        <a:defRPr sz="4400">
          <a:solidFill>
            <a:schemeClr val="tx1"/>
          </a:solidFill>
          <a:latin typeface="Calibri" pitchFamily="34" charset="0"/>
        </a:defRPr>
      </a:lvl9pPr>
    </p:titleStyle>
    <p:bodyStyle>
      <a:lvl1pPr marL="342900" indent="-342900" algn="l" rtl="0" eaLnBrk="0" fontAlgn="base" hangingPunct="0">
        <a:spcBef>
          <a:spcPct val="20000"/>
        </a:spcBef>
        <a:spcAft>
          <a:spcPct val="0"/>
        </a:spcAft>
        <a:buFont typeface="Arial" charset="0"/>
        <a:buChar char="•"/>
        <a:defRPr sz="3200" kern="1200">
          <a:solidFill>
            <a:schemeClr val="tx1"/>
          </a:solidFill>
          <a:latin typeface="+mn-lt"/>
          <a:ea typeface="+mn-ea"/>
          <a:cs typeface="+mn-cs"/>
        </a:defRPr>
      </a:lvl1pPr>
      <a:lvl2pPr marL="742950" indent="-285750" algn="l" rtl="0" eaLnBrk="0" fontAlgn="base" hangingPunct="0">
        <a:spcBef>
          <a:spcPct val="20000"/>
        </a:spcBef>
        <a:spcAft>
          <a:spcPct val="0"/>
        </a:spcAft>
        <a:buFont typeface="Arial" charset="0"/>
        <a:buChar char="–"/>
        <a:defRPr sz="2800" kern="1200">
          <a:solidFill>
            <a:schemeClr val="tx1"/>
          </a:solidFill>
          <a:latin typeface="+mn-lt"/>
          <a:ea typeface="+mn-ea"/>
          <a:cs typeface="+mn-cs"/>
        </a:defRPr>
      </a:lvl2pPr>
      <a:lvl3pPr marL="1143000" indent="-228600" algn="l" rtl="0" eaLnBrk="0" fontAlgn="base" hangingPunct="0">
        <a:spcBef>
          <a:spcPct val="20000"/>
        </a:spcBef>
        <a:spcAft>
          <a:spcPct val="0"/>
        </a:spcAft>
        <a:buFont typeface="Arial" charset="0"/>
        <a:buChar char="•"/>
        <a:defRPr sz="2400" kern="1200">
          <a:solidFill>
            <a:schemeClr val="tx1"/>
          </a:solidFill>
          <a:latin typeface="+mn-lt"/>
          <a:ea typeface="+mn-ea"/>
          <a:cs typeface="+mn-cs"/>
        </a:defRPr>
      </a:lvl3pPr>
      <a:lvl4pPr marL="1600200" indent="-228600" algn="l" rtl="0" eaLnBrk="0" fontAlgn="base" hangingPunct="0">
        <a:spcBef>
          <a:spcPct val="20000"/>
        </a:spcBef>
        <a:spcAft>
          <a:spcPct val="0"/>
        </a:spcAft>
        <a:buFont typeface="Arial" charset="0"/>
        <a:buChar char="–"/>
        <a:defRPr sz="2000" kern="1200">
          <a:solidFill>
            <a:schemeClr val="tx1"/>
          </a:solidFill>
          <a:latin typeface="+mn-lt"/>
          <a:ea typeface="+mn-ea"/>
          <a:cs typeface="+mn-cs"/>
        </a:defRPr>
      </a:lvl4pPr>
      <a:lvl5pPr marL="2057400" indent="-228600" algn="l" rtl="0" eaLnBrk="0" fontAlgn="base" hangingPunct="0">
        <a:spcBef>
          <a:spcPct val="20000"/>
        </a:spcBef>
        <a:spcAft>
          <a:spcPct val="0"/>
        </a:spcAft>
        <a:buFont typeface="Arial"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4830762"/>
          </a:xfrm>
        </p:spPr>
        <p:txBody>
          <a:bodyPr/>
          <a:lstStyle/>
          <a:p>
            <a:pPr lvl="1" eaLnBrk="1" fontAlgn="auto" hangingPunct="1">
              <a:spcAft>
                <a:spcPts val="0"/>
              </a:spcAft>
            </a:pPr>
            <a:r>
              <a:rPr lang="en-US" b="1" dirty="0" smtClean="0">
                <a:latin typeface="Times New Roman" pitchFamily="18" charset="0"/>
                <a:cs typeface="Times New Roman" pitchFamily="18" charset="0"/>
              </a:rPr>
              <a:t>HOME AUTOMATION CONTROL  USING </a:t>
            </a:r>
            <a:br>
              <a:rPr lang="en-US" b="1" dirty="0" smtClean="0">
                <a:latin typeface="Times New Roman" pitchFamily="18" charset="0"/>
                <a:cs typeface="Times New Roman" pitchFamily="18" charset="0"/>
              </a:rPr>
            </a:br>
            <a:r>
              <a:rPr lang="en-US" b="1" dirty="0" smtClean="0">
                <a:latin typeface="Times New Roman" pitchFamily="18" charset="0"/>
                <a:cs typeface="Times New Roman" pitchFamily="18" charset="0"/>
              </a:rPr>
              <a:t>RASPBERRY PI</a:t>
            </a:r>
            <a:r>
              <a:rPr lang="en-US" sz="2000" b="1" dirty="0" smtClean="0">
                <a:latin typeface="Times New Roman" pitchFamily="18" charset="0"/>
                <a:cs typeface="Times New Roman" pitchFamily="18" charset="0"/>
              </a:rPr>
              <a:t/>
            </a:r>
            <a:br>
              <a:rPr lang="en-US" sz="2000" b="1" dirty="0" smtClean="0">
                <a:latin typeface="Times New Roman" pitchFamily="18" charset="0"/>
                <a:cs typeface="Times New Roman" pitchFamily="18" charset="0"/>
              </a:rPr>
            </a:br>
            <a:endParaRPr lang="en-US" dirty="0"/>
          </a:p>
        </p:txBody>
      </p:sp>
      <p:sp>
        <p:nvSpPr>
          <p:cNvPr id="4" name="Slide Number Placeholder 3"/>
          <p:cNvSpPr>
            <a:spLocks noGrp="1"/>
          </p:cNvSpPr>
          <p:nvPr>
            <p:ph type="sldNum" sz="quarter" idx="12"/>
          </p:nvPr>
        </p:nvSpPr>
        <p:spPr/>
        <p:txBody>
          <a:bodyPr/>
          <a:lstStyle/>
          <a:p>
            <a:fld id="{8A8ACC0B-E52F-44C5-91F7-85FCA46DBDE5}" type="slidenum">
              <a:rPr lang="en-US" smtClean="0"/>
              <a:pPr/>
              <a:t>1</a:t>
            </a:fld>
            <a:endParaRPr lang="en-US"/>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48592" name="Title 1"/>
          <p:cNvSpPr>
            <a:spLocks noGrp="1"/>
          </p:cNvSpPr>
          <p:nvPr>
            <p:ph type="title"/>
          </p:nvPr>
        </p:nvSpPr>
        <p:spPr/>
        <p:txBody>
          <a:bodyPr/>
          <a:lstStyle/>
          <a:p>
            <a:pPr eaLnBrk="1" hangingPunct="1"/>
            <a:r>
              <a:rPr lang="en-US" sz="3200" b="1" dirty="0" smtClean="0">
                <a:latin typeface="Times New Roman" pitchFamily="18" charset="0"/>
                <a:cs typeface="Times New Roman" pitchFamily="18" charset="0"/>
              </a:rPr>
              <a:t>ABSTRACT</a:t>
            </a:r>
          </a:p>
        </p:txBody>
      </p:sp>
      <p:sp>
        <p:nvSpPr>
          <p:cNvPr id="1048593" name="Content Placeholder 2"/>
          <p:cNvSpPr>
            <a:spLocks noGrp="1"/>
          </p:cNvSpPr>
          <p:nvPr>
            <p:ph idx="1"/>
          </p:nvPr>
        </p:nvSpPr>
        <p:spPr>
          <a:xfrm>
            <a:off x="457200" y="1295400"/>
            <a:ext cx="8229600" cy="4830763"/>
          </a:xfrm>
        </p:spPr>
        <p:txBody>
          <a:bodyPr/>
          <a:lstStyle/>
          <a:p>
            <a:pPr eaLnBrk="1" hangingPunct="1">
              <a:buFont typeface="Wingdings" pitchFamily="2" charset="2"/>
              <a:buChar char="Ø"/>
            </a:pPr>
            <a:r>
              <a:rPr lang="en-IN" sz="2600" dirty="0" smtClean="0">
                <a:latin typeface="Times New Roman" pitchFamily="18" charset="0"/>
                <a:cs typeface="Times New Roman" pitchFamily="18" charset="0"/>
              </a:rPr>
              <a:t> Automation or automatic control means the use of various control systems for operating equipment. </a:t>
            </a:r>
          </a:p>
          <a:p>
            <a:pPr eaLnBrk="1" hangingPunct="1">
              <a:buFont typeface="Wingdings" pitchFamily="2" charset="2"/>
              <a:buChar char="Ø"/>
            </a:pPr>
            <a:r>
              <a:rPr lang="en-IN" sz="2600" dirty="0" smtClean="0">
                <a:latin typeface="Times New Roman" pitchFamily="18" charset="0"/>
                <a:cs typeface="Times New Roman" pitchFamily="18" charset="0"/>
              </a:rPr>
              <a:t>Now a days Automation is an important milestone in achieving smart gird.</a:t>
            </a:r>
          </a:p>
          <a:p>
            <a:pPr eaLnBrk="1" hangingPunct="1">
              <a:buFont typeface="Wingdings" pitchFamily="2" charset="2"/>
              <a:buChar char="Ø"/>
            </a:pPr>
            <a:r>
              <a:rPr lang="en-IN" sz="2600" dirty="0" smtClean="0">
                <a:latin typeface="Times New Roman" pitchFamily="18" charset="0"/>
                <a:cs typeface="Times New Roman" pitchFamily="18" charset="0"/>
              </a:rPr>
              <a:t>The main advantage of this is small device can be part of internet so it is easy to communicate, manage and control without human interferences</a:t>
            </a:r>
            <a:r>
              <a:rPr lang="en-IN" sz="2600" dirty="0" smtClean="0"/>
              <a:t>.</a:t>
            </a:r>
          </a:p>
          <a:p>
            <a:pPr eaLnBrk="1" hangingPunct="1">
              <a:buFont typeface="Wingdings" pitchFamily="2" charset="2"/>
              <a:buChar char="Ø"/>
            </a:pPr>
            <a:r>
              <a:rPr lang="en-IN" sz="2600" dirty="0" smtClean="0">
                <a:latin typeface="Times New Roman" pitchFamily="18" charset="0"/>
                <a:cs typeface="Times New Roman" pitchFamily="18" charset="0"/>
              </a:rPr>
              <a:t>Also it provides high degree of security, safety, comfort and energy saving with the help of Raspberry Pi.</a:t>
            </a:r>
          </a:p>
          <a:p>
            <a:pPr eaLnBrk="1" hangingPunct="1">
              <a:buFont typeface="Arial" charset="0"/>
              <a:buNone/>
            </a:pPr>
            <a:endParaRPr lang="en-IN" sz="2600" dirty="0" smtClean="0"/>
          </a:p>
        </p:txBody>
      </p:sp>
      <p:sp>
        <p:nvSpPr>
          <p:cNvPr id="1048594" name="Slide Number Placeholder 3"/>
          <p:cNvSpPr>
            <a:spLocks noGrp="1"/>
          </p:cNvSpPr>
          <p:nvPr>
            <p:ph type="sldNum" sz="quarter" idx="12"/>
          </p:nvPr>
        </p:nvSpPr>
        <p:spPr/>
        <p:txBody>
          <a:bodyPr/>
          <a:lstStyle/>
          <a:p>
            <a:fld id="{733AEA78-DE77-4C53-9108-09EF61CA1AF3}" type="slidenum">
              <a:rPr lang="en-US" smtClean="0"/>
              <a:pPr/>
              <a:t>2</a:t>
            </a:fld>
            <a:endParaRPr lang="en-US"/>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48598" name="Title 1"/>
          <p:cNvSpPr>
            <a:spLocks noGrp="1"/>
          </p:cNvSpPr>
          <p:nvPr>
            <p:ph type="title"/>
          </p:nvPr>
        </p:nvSpPr>
        <p:spPr>
          <a:xfrm>
            <a:off x="381000" y="533400"/>
            <a:ext cx="8229600" cy="1219200"/>
          </a:xfrm>
        </p:spPr>
        <p:txBody>
          <a:bodyPr/>
          <a:lstStyle/>
          <a:p>
            <a:pPr algn="l" eaLnBrk="1" hangingPunct="1">
              <a:lnSpc>
                <a:spcPct val="150000"/>
              </a:lnSpc>
            </a:pPr>
            <a:r>
              <a:rPr lang="en-US" sz="3200" b="1" dirty="0" smtClean="0"/>
              <a:t/>
            </a:r>
            <a:br>
              <a:rPr lang="en-US" sz="3200" b="1" dirty="0" smtClean="0"/>
            </a:br>
            <a:r>
              <a:rPr lang="en-US" sz="3200" b="1" dirty="0" smtClean="0"/>
              <a:t/>
            </a:r>
            <a:br>
              <a:rPr lang="en-US" sz="3200" b="1" dirty="0" smtClean="0"/>
            </a:br>
            <a:r>
              <a:rPr lang="en-US" sz="3200" b="1" dirty="0" smtClean="0"/>
              <a:t> 		   </a:t>
            </a:r>
            <a:br>
              <a:rPr lang="en-US" sz="3200" b="1" dirty="0" smtClean="0"/>
            </a:br>
            <a:r>
              <a:rPr lang="en-US" sz="3200" b="1" dirty="0" smtClean="0"/>
              <a:t>		   </a:t>
            </a:r>
            <a:r>
              <a:rPr lang="en-US" sz="3200" b="1" dirty="0" smtClean="0">
                <a:latin typeface="Times New Roman" pitchFamily="18" charset="0"/>
                <a:cs typeface="Times New Roman" pitchFamily="18" charset="0"/>
              </a:rPr>
              <a:t>EXISTING SCHEME</a:t>
            </a:r>
            <a:br>
              <a:rPr lang="en-US" sz="3200" b="1" dirty="0" smtClean="0">
                <a:latin typeface="Times New Roman" pitchFamily="18" charset="0"/>
                <a:cs typeface="Times New Roman" pitchFamily="18" charset="0"/>
              </a:rPr>
            </a:br>
            <a:r>
              <a:rPr lang="en-US" sz="3200" b="1" dirty="0" smtClean="0">
                <a:latin typeface="Times New Roman" pitchFamily="18" charset="0"/>
                <a:cs typeface="Times New Roman" pitchFamily="18" charset="0"/>
              </a:rPr>
              <a:t> </a:t>
            </a:r>
            <a:r>
              <a:rPr lang="en-US" sz="3200" b="1" dirty="0" smtClean="0"/>
              <a:t/>
            </a:r>
            <a:br>
              <a:rPr lang="en-US" sz="3200" b="1" dirty="0" smtClean="0"/>
            </a:br>
            <a:r>
              <a:rPr lang="en-US" sz="3200" b="1" dirty="0" smtClean="0"/>
              <a:t/>
            </a:r>
            <a:br>
              <a:rPr lang="en-US" sz="3200" b="1" dirty="0" smtClean="0"/>
            </a:br>
            <a:endParaRPr lang="en-US" sz="3200" dirty="0" smtClean="0"/>
          </a:p>
        </p:txBody>
      </p:sp>
      <p:sp>
        <p:nvSpPr>
          <p:cNvPr id="1048599" name="Content Placeholder 2"/>
          <p:cNvSpPr>
            <a:spLocks noGrp="1"/>
          </p:cNvSpPr>
          <p:nvPr>
            <p:ph idx="1"/>
          </p:nvPr>
        </p:nvSpPr>
        <p:spPr>
          <a:xfrm>
            <a:off x="457200" y="1828800"/>
            <a:ext cx="8229600" cy="4297363"/>
          </a:xfrm>
        </p:spPr>
        <p:txBody>
          <a:bodyPr/>
          <a:lstStyle/>
          <a:p>
            <a:pPr eaLnBrk="1" hangingPunct="1">
              <a:buFont typeface="Wingdings" pitchFamily="2" charset="2"/>
              <a:buChar char="Ø"/>
            </a:pPr>
            <a:r>
              <a:rPr lang="en-IN" sz="2600" dirty="0" smtClean="0">
                <a:latin typeface="Times New Roman" pitchFamily="18" charset="0"/>
                <a:cs typeface="Times New Roman" pitchFamily="18" charset="0"/>
              </a:rPr>
              <a:t>Concepts for home automation were around for decades before becoming reality and featured in the writing of the 19th century.</a:t>
            </a:r>
            <a:r>
              <a:rPr lang="en-US" sz="2600" dirty="0" smtClean="0">
                <a:latin typeface="Times New Roman" pitchFamily="18" charset="0"/>
                <a:cs typeface="Times New Roman" pitchFamily="18" charset="0"/>
              </a:rPr>
              <a:t> </a:t>
            </a:r>
          </a:p>
          <a:p>
            <a:pPr algn="just" eaLnBrk="1" hangingPunct="1">
              <a:buFont typeface="Wingdings" pitchFamily="2" charset="2"/>
              <a:buChar char="Ø"/>
            </a:pPr>
            <a:r>
              <a:rPr lang="en-US" sz="2600" dirty="0" smtClean="0">
                <a:latin typeface="Times New Roman" pitchFamily="18" charset="0"/>
                <a:cs typeface="Times New Roman" pitchFamily="18" charset="0"/>
              </a:rPr>
              <a:t> </a:t>
            </a:r>
            <a:r>
              <a:rPr lang="en-IN" sz="2600" dirty="0" smtClean="0">
                <a:latin typeface="Times New Roman" pitchFamily="18" charset="0"/>
                <a:cs typeface="Times New Roman" pitchFamily="18" charset="0"/>
              </a:rPr>
              <a:t>Homes of the 21st century will become more and more self controlled and automated due to the comfort it provides, especially when employed in a private home. A home automation system is a means that allow users to control electric appliances of varying kind</a:t>
            </a:r>
            <a:r>
              <a:rPr lang="en-IN" sz="2600" dirty="0" smtClean="0"/>
              <a:t>.</a:t>
            </a:r>
          </a:p>
          <a:p>
            <a:pPr algn="just" eaLnBrk="1" hangingPunct="1">
              <a:buFont typeface="Arial" charset="0"/>
              <a:buNone/>
            </a:pPr>
            <a:endParaRPr lang="en-US" sz="2600" dirty="0" smtClean="0">
              <a:latin typeface="Times New Roman" pitchFamily="18" charset="0"/>
              <a:cs typeface="Times New Roman" pitchFamily="18" charset="0"/>
            </a:endParaRPr>
          </a:p>
        </p:txBody>
      </p:sp>
      <p:sp>
        <p:nvSpPr>
          <p:cNvPr id="1048600" name="Slide Number Placeholder 3"/>
          <p:cNvSpPr>
            <a:spLocks noGrp="1"/>
          </p:cNvSpPr>
          <p:nvPr>
            <p:ph type="sldNum" sz="quarter" idx="12"/>
          </p:nvPr>
        </p:nvSpPr>
        <p:spPr/>
        <p:txBody>
          <a:bodyPr/>
          <a:lstStyle/>
          <a:p>
            <a:fld id="{2C42C6F9-0F0F-42E4-9A0E-30F993420359}" type="slidenum">
              <a:rPr lang="en-US" smtClean="0"/>
              <a:pPr/>
              <a:t>3</a:t>
            </a:fld>
            <a:endParaRPr lang="en-US"/>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48601" name="Title 1"/>
          <p:cNvSpPr>
            <a:spLocks noGrp="1"/>
          </p:cNvSpPr>
          <p:nvPr>
            <p:ph type="title"/>
          </p:nvPr>
        </p:nvSpPr>
        <p:spPr/>
        <p:txBody>
          <a:bodyPr/>
          <a:lstStyle/>
          <a:p>
            <a:r>
              <a:rPr lang="en-US" sz="3200" b="1" smtClean="0">
                <a:latin typeface="Times New Roman" pitchFamily="18" charset="0"/>
                <a:cs typeface="Times New Roman" pitchFamily="18" charset="0"/>
              </a:rPr>
              <a:t>BLOCK DIAGRAM OF EXISTING SYSTEM</a:t>
            </a:r>
          </a:p>
        </p:txBody>
      </p:sp>
      <p:sp>
        <p:nvSpPr>
          <p:cNvPr id="1048602" name="Slide Number Placeholder 3"/>
          <p:cNvSpPr>
            <a:spLocks noGrp="1"/>
          </p:cNvSpPr>
          <p:nvPr>
            <p:ph type="sldNum" sz="quarter" idx="12"/>
          </p:nvPr>
        </p:nvSpPr>
        <p:spPr/>
        <p:txBody>
          <a:bodyPr/>
          <a:lstStyle/>
          <a:p>
            <a:fld id="{853DFAA3-2AA3-409E-AFD3-BAE950F616BF}" type="slidenum">
              <a:rPr lang="en-US" smtClean="0"/>
              <a:pPr/>
              <a:t>4</a:t>
            </a:fld>
            <a:endParaRPr lang="en-US"/>
          </a:p>
        </p:txBody>
      </p:sp>
      <p:pic>
        <p:nvPicPr>
          <p:cNvPr id="2097154" name="Content Placeholder 4"/>
          <p:cNvPicPr>
            <a:picLocks noGrp="1"/>
          </p:cNvPicPr>
          <p:nvPr>
            <p:ph idx="1"/>
          </p:nvPr>
        </p:nvPicPr>
        <p:blipFill>
          <a:blip r:embed="rId2"/>
          <a:srcRect/>
          <a:stretch>
            <a:fillRect/>
          </a:stretch>
        </p:blipFill>
        <p:spPr>
          <a:xfrm>
            <a:off x="533400" y="1371600"/>
            <a:ext cx="8229600" cy="5257800"/>
          </a:xfrm>
        </p:spPr>
      </p:pic>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48603" name="Rectangle 2"/>
          <p:cNvSpPr>
            <a:spLocks noGrp="1" noChangeArrowheads="1"/>
          </p:cNvSpPr>
          <p:nvPr>
            <p:ph type="title"/>
          </p:nvPr>
        </p:nvSpPr>
        <p:spPr>
          <a:xfrm>
            <a:off x="381000" y="533400"/>
            <a:ext cx="8229600" cy="1143000"/>
          </a:xfrm>
        </p:spPr>
        <p:txBody>
          <a:bodyPr/>
          <a:lstStyle/>
          <a:p>
            <a:pPr eaLnBrk="1" hangingPunct="1"/>
            <a:r>
              <a:rPr lang="en-US" sz="3200" b="1" dirty="0" smtClean="0">
                <a:latin typeface="Times New Roman" pitchFamily="18" charset="0"/>
                <a:cs typeface="Times New Roman" pitchFamily="18" charset="0"/>
              </a:rPr>
              <a:t>PROBLEMS IDENTIFIED IN EXISTING SYSTEM</a:t>
            </a:r>
          </a:p>
        </p:txBody>
      </p:sp>
      <p:sp>
        <p:nvSpPr>
          <p:cNvPr id="1048604" name="Rectangle 3"/>
          <p:cNvSpPr>
            <a:spLocks noGrp="1" noChangeArrowheads="1"/>
          </p:cNvSpPr>
          <p:nvPr>
            <p:ph type="body" idx="1"/>
          </p:nvPr>
        </p:nvSpPr>
        <p:spPr/>
        <p:txBody>
          <a:bodyPr/>
          <a:lstStyle/>
          <a:p>
            <a:pPr eaLnBrk="1" hangingPunct="1">
              <a:buFont typeface="Wingdings" pitchFamily="2" charset="2"/>
              <a:buChar char="Ø"/>
            </a:pPr>
            <a:endParaRPr lang="en-IN" sz="2600" dirty="0" smtClean="0">
              <a:latin typeface="Times New Roman" pitchFamily="18" charset="0"/>
              <a:cs typeface="Times New Roman" pitchFamily="18" charset="0"/>
            </a:endParaRPr>
          </a:p>
          <a:p>
            <a:pPr eaLnBrk="1" hangingPunct="1">
              <a:buFont typeface="Wingdings" pitchFamily="2" charset="2"/>
              <a:buChar char="Ø"/>
            </a:pPr>
            <a:r>
              <a:rPr lang="en-IN" sz="2600" dirty="0" smtClean="0">
                <a:latin typeface="Times New Roman" pitchFamily="18" charset="0"/>
                <a:cs typeface="Times New Roman" pitchFamily="18" charset="0"/>
              </a:rPr>
              <a:t>Time delay.</a:t>
            </a:r>
          </a:p>
          <a:p>
            <a:pPr eaLnBrk="1" hangingPunct="1">
              <a:buFont typeface="Wingdings" pitchFamily="2" charset="2"/>
              <a:buChar char="Ø"/>
            </a:pPr>
            <a:r>
              <a:rPr lang="en-IN" sz="2600" dirty="0" smtClean="0">
                <a:latin typeface="Times New Roman" pitchFamily="18" charset="0"/>
                <a:cs typeface="Times New Roman" pitchFamily="18" charset="0"/>
              </a:rPr>
              <a:t>Hard to handle.</a:t>
            </a:r>
          </a:p>
          <a:p>
            <a:pPr eaLnBrk="1" hangingPunct="1">
              <a:buFont typeface="Wingdings" pitchFamily="2" charset="2"/>
              <a:buChar char="Ø"/>
            </a:pPr>
            <a:r>
              <a:rPr lang="en-IN" sz="2600" dirty="0" smtClean="0">
                <a:latin typeface="Times New Roman" pitchFamily="18" charset="0"/>
                <a:cs typeface="Times New Roman" pitchFamily="18" charset="0"/>
              </a:rPr>
              <a:t>Expensive.</a:t>
            </a:r>
          </a:p>
          <a:p>
            <a:pPr eaLnBrk="1" hangingPunct="1">
              <a:buFont typeface="Wingdings" pitchFamily="2" charset="2"/>
              <a:buChar char="Ø"/>
            </a:pPr>
            <a:r>
              <a:rPr lang="en-IN" sz="2600" dirty="0" smtClean="0">
                <a:latin typeface="Times New Roman" pitchFamily="18" charset="0"/>
                <a:cs typeface="Times New Roman" pitchFamily="18" charset="0"/>
              </a:rPr>
              <a:t>High power consumption</a:t>
            </a:r>
          </a:p>
          <a:p>
            <a:pPr eaLnBrk="1" hangingPunct="1">
              <a:buFont typeface="Arial" pitchFamily="34" charset="0"/>
              <a:buChar char="•"/>
            </a:pPr>
            <a:endParaRPr lang="en-IN" sz="2600" dirty="0" smtClean="0">
              <a:latin typeface="Times New Roman" pitchFamily="18" charset="0"/>
              <a:cs typeface="Times New Roman" pitchFamily="18" charset="0"/>
            </a:endParaRPr>
          </a:p>
        </p:txBody>
      </p:sp>
      <p:sp>
        <p:nvSpPr>
          <p:cNvPr id="1048605" name="Slide Number Placeholder 3"/>
          <p:cNvSpPr>
            <a:spLocks noGrp="1"/>
          </p:cNvSpPr>
          <p:nvPr>
            <p:ph type="sldNum" sz="quarter" idx="12"/>
          </p:nvPr>
        </p:nvSpPr>
        <p:spPr/>
        <p:txBody>
          <a:bodyPr/>
          <a:lstStyle/>
          <a:p>
            <a:fld id="{F9680450-310D-4278-B48F-7554C30D97E5}" type="slidenum">
              <a:rPr lang="en-US" smtClean="0"/>
              <a:pPr/>
              <a:t>5</a:t>
            </a:fld>
            <a:endParaRPr lang="en-US"/>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48611" name="Title 1"/>
          <p:cNvSpPr>
            <a:spLocks noGrp="1"/>
          </p:cNvSpPr>
          <p:nvPr>
            <p:ph type="title"/>
          </p:nvPr>
        </p:nvSpPr>
        <p:spPr/>
        <p:txBody>
          <a:bodyPr/>
          <a:lstStyle/>
          <a:p>
            <a:r>
              <a:rPr lang="en-US" sz="3200" b="1" dirty="0" smtClean="0">
                <a:latin typeface="Times New Roman" pitchFamily="18" charset="0"/>
                <a:cs typeface="Times New Roman" pitchFamily="18" charset="0"/>
              </a:rPr>
              <a:t>BLOCK DIAGRAM OF PROPOSED SYSTEM</a:t>
            </a:r>
          </a:p>
        </p:txBody>
      </p:sp>
      <p:sp>
        <p:nvSpPr>
          <p:cNvPr id="1048612" name="Slide Number Placeholder 3"/>
          <p:cNvSpPr>
            <a:spLocks noGrp="1"/>
          </p:cNvSpPr>
          <p:nvPr>
            <p:ph type="sldNum" sz="quarter" idx="12"/>
          </p:nvPr>
        </p:nvSpPr>
        <p:spPr/>
        <p:txBody>
          <a:bodyPr/>
          <a:lstStyle/>
          <a:p>
            <a:fld id="{465417BC-CBE9-47F7-AED6-335A6169B32B}" type="slidenum">
              <a:rPr lang="en-US" smtClean="0"/>
              <a:pPr/>
              <a:t>6</a:t>
            </a:fld>
            <a:endParaRPr lang="en-US"/>
          </a:p>
        </p:txBody>
      </p:sp>
      <p:pic>
        <p:nvPicPr>
          <p:cNvPr id="2097156" name="Content Placeholder 5"/>
          <p:cNvPicPr>
            <a:picLocks noGrp="1"/>
          </p:cNvPicPr>
          <p:nvPr>
            <p:ph idx="1"/>
          </p:nvPr>
        </p:nvPicPr>
        <p:blipFill>
          <a:blip r:embed="rId3"/>
          <a:srcRect/>
          <a:stretch>
            <a:fillRect/>
          </a:stretch>
        </p:blipFill>
        <p:spPr>
          <a:xfrm>
            <a:off x="609600" y="1371600"/>
            <a:ext cx="8229600" cy="5105400"/>
          </a:xfrm>
        </p:spPr>
      </p:pic>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48613" name="Title 1"/>
          <p:cNvSpPr>
            <a:spLocks noGrp="1"/>
          </p:cNvSpPr>
          <p:nvPr>
            <p:ph type="title"/>
          </p:nvPr>
        </p:nvSpPr>
        <p:spPr/>
        <p:txBody>
          <a:bodyPr/>
          <a:lstStyle/>
          <a:p>
            <a:r>
              <a:rPr lang="en-US" sz="3200" b="1" dirty="0" smtClean="0">
                <a:latin typeface="Times New Roman" pitchFamily="18" charset="0"/>
                <a:cs typeface="Times New Roman" pitchFamily="18" charset="0"/>
              </a:rPr>
              <a:t>WORKING PRINCIPLES OF PROPOSED SYSTEM</a:t>
            </a:r>
            <a:endParaRPr lang="en-US" sz="3200" b="1" dirty="0">
              <a:latin typeface="Times New Roman" pitchFamily="18" charset="0"/>
              <a:cs typeface="Times New Roman" pitchFamily="18" charset="0"/>
            </a:endParaRPr>
          </a:p>
        </p:txBody>
      </p:sp>
      <p:sp>
        <p:nvSpPr>
          <p:cNvPr id="1048614" name="Content Placeholder 2"/>
          <p:cNvSpPr>
            <a:spLocks noGrp="1"/>
          </p:cNvSpPr>
          <p:nvPr>
            <p:ph idx="1"/>
          </p:nvPr>
        </p:nvSpPr>
        <p:spPr>
          <a:xfrm>
            <a:off x="457200" y="1524000"/>
            <a:ext cx="8229600" cy="5029200"/>
          </a:xfrm>
        </p:spPr>
        <p:txBody>
          <a:bodyPr/>
          <a:lstStyle/>
          <a:p>
            <a:pPr>
              <a:buFont typeface="Wingdings" pitchFamily="2" charset="2"/>
              <a:buChar char="Ø"/>
            </a:pPr>
            <a:r>
              <a:rPr lang="en-US" sz="2600" dirty="0" smtClean="0">
                <a:latin typeface="Times New Roman" pitchFamily="18" charset="0"/>
                <a:cs typeface="Times New Roman" pitchFamily="18" charset="0"/>
              </a:rPr>
              <a:t> Using Raspberry Pi we are controlling home appliances  with the help of sensors </a:t>
            </a:r>
          </a:p>
          <a:p>
            <a:pPr>
              <a:buFont typeface="Wingdings" pitchFamily="2" charset="2"/>
              <a:buChar char="Ø"/>
            </a:pPr>
            <a:r>
              <a:rPr lang="en-US" sz="2600" dirty="0" smtClean="0">
                <a:latin typeface="Times New Roman" pitchFamily="18" charset="0"/>
                <a:cs typeface="Times New Roman" pitchFamily="18" charset="0"/>
              </a:rPr>
              <a:t> We can monitor the humans heart beat and pressure level with the help of sensors</a:t>
            </a:r>
          </a:p>
          <a:p>
            <a:pPr>
              <a:buFont typeface="Wingdings" pitchFamily="2" charset="2"/>
              <a:buChar char="Ø"/>
            </a:pPr>
            <a:r>
              <a:rPr lang="en-US" sz="2600" dirty="0" smtClean="0">
                <a:latin typeface="Times New Roman" pitchFamily="18" charset="0"/>
                <a:cs typeface="Times New Roman" pitchFamily="18" charset="0"/>
              </a:rPr>
              <a:t> We are controlling all the home appliances with the an android app</a:t>
            </a:r>
            <a:endParaRPr lang="en-US" sz="2600" dirty="0">
              <a:latin typeface="Times New Roman" pitchFamily="18" charset="0"/>
              <a:cs typeface="Times New Roman" pitchFamily="18" charset="0"/>
            </a:endParaRPr>
          </a:p>
        </p:txBody>
      </p:sp>
      <p:sp>
        <p:nvSpPr>
          <p:cNvPr id="1048615" name="Slide Number Placeholder 3"/>
          <p:cNvSpPr>
            <a:spLocks noGrp="1"/>
          </p:cNvSpPr>
          <p:nvPr>
            <p:ph type="sldNum" sz="quarter" idx="12"/>
          </p:nvPr>
        </p:nvSpPr>
        <p:spPr/>
        <p:txBody>
          <a:bodyPr/>
          <a:lstStyle/>
          <a:p>
            <a:fld id="{8A8ACC0B-E52F-44C5-91F7-85FCA46DBDE5}" type="slidenum">
              <a:rPr lang="en-US" smtClean="0"/>
              <a:pPr/>
              <a:t>7</a:t>
            </a:fld>
            <a:endParaRPr lang="en-US"/>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48618" name="Title 1"/>
          <p:cNvSpPr>
            <a:spLocks noGrp="1"/>
          </p:cNvSpPr>
          <p:nvPr>
            <p:ph type="title"/>
          </p:nvPr>
        </p:nvSpPr>
        <p:spPr/>
        <p:txBody>
          <a:bodyPr/>
          <a:lstStyle/>
          <a:p>
            <a:r>
              <a:rPr lang="en-US" sz="3200" b="1" dirty="0" smtClean="0">
                <a:latin typeface="Times New Roman" pitchFamily="18" charset="0"/>
                <a:cs typeface="Times New Roman" pitchFamily="18" charset="0"/>
              </a:rPr>
              <a:t>ADVANTAGES</a:t>
            </a:r>
            <a:endParaRPr lang="en-US" sz="3200" b="1" dirty="0">
              <a:latin typeface="Times New Roman" pitchFamily="18" charset="0"/>
              <a:cs typeface="Times New Roman" pitchFamily="18" charset="0"/>
            </a:endParaRPr>
          </a:p>
        </p:txBody>
      </p:sp>
      <p:sp>
        <p:nvSpPr>
          <p:cNvPr id="1048619" name="Content Placeholder 2"/>
          <p:cNvSpPr>
            <a:spLocks noGrp="1"/>
          </p:cNvSpPr>
          <p:nvPr>
            <p:ph idx="1"/>
          </p:nvPr>
        </p:nvSpPr>
        <p:spPr/>
        <p:txBody>
          <a:bodyPr/>
          <a:lstStyle/>
          <a:p>
            <a:pPr lvl="0">
              <a:buFont typeface="Wingdings" pitchFamily="2" charset="2"/>
              <a:buChar char="Ø"/>
            </a:pPr>
            <a:r>
              <a:rPr lang="en-US" sz="2600" dirty="0" smtClean="0">
                <a:latin typeface="Times New Roman" pitchFamily="18" charset="0"/>
                <a:cs typeface="Times New Roman" pitchFamily="18" charset="0"/>
              </a:rPr>
              <a:t>Low power consumption.</a:t>
            </a:r>
          </a:p>
          <a:p>
            <a:pPr lvl="0">
              <a:buFont typeface="Wingdings" pitchFamily="2" charset="2"/>
              <a:buChar char="Ø"/>
            </a:pPr>
            <a:r>
              <a:rPr lang="en-US" sz="2600" dirty="0" smtClean="0">
                <a:latin typeface="Times New Roman" pitchFamily="18" charset="0"/>
                <a:cs typeface="Times New Roman" pitchFamily="18" charset="0"/>
              </a:rPr>
              <a:t>We can monitoring and control the home automation using WIFI  </a:t>
            </a:r>
          </a:p>
          <a:p>
            <a:endParaRPr lang="en-US" sz="2600" dirty="0">
              <a:latin typeface="Times New Roman" pitchFamily="18" charset="0"/>
              <a:cs typeface="Times New Roman" pitchFamily="18" charset="0"/>
            </a:endParaRPr>
          </a:p>
        </p:txBody>
      </p:sp>
      <p:sp>
        <p:nvSpPr>
          <p:cNvPr id="1048620" name="Slide Number Placeholder 3"/>
          <p:cNvSpPr>
            <a:spLocks noGrp="1"/>
          </p:cNvSpPr>
          <p:nvPr>
            <p:ph type="sldNum" sz="quarter" idx="12"/>
          </p:nvPr>
        </p:nvSpPr>
        <p:spPr/>
        <p:txBody>
          <a:bodyPr/>
          <a:lstStyle/>
          <a:p>
            <a:fld id="{8A8ACC0B-E52F-44C5-91F7-85FCA46DBDE5}" type="slidenum">
              <a:rPr lang="en-US" smtClean="0"/>
              <a:pPr/>
              <a:t>8</a:t>
            </a:fld>
            <a:endParaRPr lang="en-US"/>
          </a:p>
        </p:txBody>
      </p:sp>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48621" name="Title 1"/>
          <p:cNvSpPr>
            <a:spLocks noGrp="1"/>
          </p:cNvSpPr>
          <p:nvPr>
            <p:ph type="title"/>
          </p:nvPr>
        </p:nvSpPr>
        <p:spPr/>
        <p:txBody>
          <a:bodyPr/>
          <a:lstStyle/>
          <a:p>
            <a:r>
              <a:rPr lang="en-US" sz="3200" b="1" dirty="0" smtClean="0">
                <a:latin typeface="Times New Roman" pitchFamily="18" charset="0"/>
                <a:cs typeface="Times New Roman" pitchFamily="18" charset="0"/>
              </a:rPr>
              <a:t>APPLICATION</a:t>
            </a:r>
            <a:endParaRPr lang="en-US" sz="3200" b="1" dirty="0">
              <a:latin typeface="Times New Roman" pitchFamily="18" charset="0"/>
              <a:cs typeface="Times New Roman" pitchFamily="18" charset="0"/>
            </a:endParaRPr>
          </a:p>
        </p:txBody>
      </p:sp>
      <p:sp>
        <p:nvSpPr>
          <p:cNvPr id="1048622" name="Content Placeholder 2"/>
          <p:cNvSpPr>
            <a:spLocks noGrp="1"/>
          </p:cNvSpPr>
          <p:nvPr>
            <p:ph idx="1"/>
          </p:nvPr>
        </p:nvSpPr>
        <p:spPr/>
        <p:txBody>
          <a:bodyPr/>
          <a:lstStyle/>
          <a:p>
            <a:pPr algn="just" eaLnBrk="1" hangingPunct="1">
              <a:buFont typeface="Wingdings" pitchFamily="2" charset="2"/>
              <a:buChar char="Ø"/>
            </a:pPr>
            <a:r>
              <a:rPr lang="en-US" sz="2600" dirty="0" smtClean="0">
                <a:latin typeface="Times New Roman" pitchFamily="18" charset="0"/>
                <a:cs typeface="Times New Roman" pitchFamily="18" charset="0"/>
              </a:rPr>
              <a:t>Monitoring the human heart beat</a:t>
            </a:r>
          </a:p>
          <a:p>
            <a:pPr algn="just" eaLnBrk="1" hangingPunct="1">
              <a:buFont typeface="Wingdings" pitchFamily="2" charset="2"/>
              <a:buChar char="Ø"/>
            </a:pPr>
            <a:r>
              <a:rPr lang="en-US" sz="2600" dirty="0" smtClean="0">
                <a:latin typeface="Times New Roman" pitchFamily="18" charset="0"/>
                <a:cs typeface="Times New Roman" pitchFamily="18" charset="0"/>
              </a:rPr>
              <a:t>Increasing the security level</a:t>
            </a:r>
          </a:p>
          <a:p>
            <a:pPr algn="just" eaLnBrk="1" hangingPunct="1">
              <a:buFont typeface="Wingdings" pitchFamily="2" charset="2"/>
              <a:buChar char="Ø"/>
            </a:pPr>
            <a:r>
              <a:rPr lang="en-US" sz="2600" dirty="0" smtClean="0">
                <a:latin typeface="Times New Roman" pitchFamily="18" charset="0"/>
                <a:cs typeface="Times New Roman" pitchFamily="18" charset="0"/>
              </a:rPr>
              <a:t>Monitoring gas level</a:t>
            </a:r>
          </a:p>
          <a:p>
            <a:endParaRPr lang="en-US" sz="2600" dirty="0"/>
          </a:p>
        </p:txBody>
      </p:sp>
      <p:sp>
        <p:nvSpPr>
          <p:cNvPr id="1048623" name="Slide Number Placeholder 3"/>
          <p:cNvSpPr>
            <a:spLocks noGrp="1"/>
          </p:cNvSpPr>
          <p:nvPr>
            <p:ph type="sldNum" sz="quarter" idx="12"/>
          </p:nvPr>
        </p:nvSpPr>
        <p:spPr/>
        <p:txBody>
          <a:bodyPr/>
          <a:lstStyle/>
          <a:p>
            <a:fld id="{8A8ACC0B-E52F-44C5-91F7-85FCA46DBDE5}" type="slidenum">
              <a:rPr lang="en-US" smtClean="0"/>
              <a:pPr/>
              <a:t>9</a:t>
            </a:fld>
            <a:endParaRPr lang="en-US"/>
          </a:p>
        </p:txBody>
      </p:sp>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48624" name="Title 1"/>
          <p:cNvSpPr>
            <a:spLocks noGrp="1"/>
          </p:cNvSpPr>
          <p:nvPr>
            <p:ph type="title"/>
          </p:nvPr>
        </p:nvSpPr>
        <p:spPr/>
        <p:txBody>
          <a:bodyPr/>
          <a:lstStyle/>
          <a:p>
            <a:r>
              <a:rPr lang="en-US" sz="3200" b="1" dirty="0" smtClean="0">
                <a:latin typeface="Times New Roman" pitchFamily="18" charset="0"/>
                <a:cs typeface="Times New Roman" pitchFamily="18" charset="0"/>
              </a:rPr>
              <a:t> FUTURE SCOPE</a:t>
            </a:r>
            <a:endParaRPr lang="en-US" sz="3200" b="1" dirty="0">
              <a:latin typeface="Times New Roman" pitchFamily="18" charset="0"/>
              <a:cs typeface="Times New Roman" pitchFamily="18" charset="0"/>
            </a:endParaRPr>
          </a:p>
        </p:txBody>
      </p:sp>
      <p:sp>
        <p:nvSpPr>
          <p:cNvPr id="1048625" name="Content Placeholder 2"/>
          <p:cNvSpPr>
            <a:spLocks noGrp="1"/>
          </p:cNvSpPr>
          <p:nvPr>
            <p:ph idx="1"/>
          </p:nvPr>
        </p:nvSpPr>
        <p:spPr/>
        <p:txBody>
          <a:bodyPr/>
          <a:lstStyle/>
          <a:p>
            <a:pPr>
              <a:buFont typeface="Wingdings" pitchFamily="2" charset="2"/>
              <a:buChar char="Ø"/>
            </a:pPr>
            <a:r>
              <a:rPr lang="en-US" sz="2600" dirty="0" smtClean="0">
                <a:latin typeface="Times New Roman" pitchFamily="18" charset="0"/>
                <a:cs typeface="Times New Roman" pitchFamily="18" charset="0"/>
              </a:rPr>
              <a:t>      The platform of the system is EMBEDDED SYSTEM  along with Raspberry pi with sensors, relay, wifi and android mobile .</a:t>
            </a:r>
          </a:p>
          <a:p>
            <a:pPr>
              <a:buFont typeface="Wingdings" pitchFamily="2" charset="2"/>
              <a:buChar char="Ø"/>
            </a:pPr>
            <a:endParaRPr lang="en-US" sz="2600" dirty="0" smtClean="0">
              <a:latin typeface="Times New Roman" pitchFamily="18" charset="0"/>
              <a:cs typeface="Times New Roman" pitchFamily="18" charset="0"/>
            </a:endParaRPr>
          </a:p>
          <a:p>
            <a:pPr>
              <a:buFont typeface="Wingdings" pitchFamily="2" charset="2"/>
              <a:buChar char="Ø"/>
            </a:pPr>
            <a:r>
              <a:rPr lang="en-US" sz="2600" dirty="0" smtClean="0">
                <a:latin typeface="Times New Roman" pitchFamily="18" charset="0"/>
                <a:cs typeface="Times New Roman" pitchFamily="18" charset="0"/>
              </a:rPr>
              <a:t> </a:t>
            </a:r>
            <a:r>
              <a:rPr lang="en-US" sz="2600" dirty="0" smtClean="0"/>
              <a:t>	</a:t>
            </a:r>
            <a:r>
              <a:rPr lang="en-US" sz="2600" dirty="0" smtClean="0">
                <a:latin typeface="Times New Roman" pitchFamily="18" charset="0"/>
                <a:cs typeface="Times New Roman" pitchFamily="18" charset="0"/>
              </a:rPr>
              <a:t>These kinds of home automation systems are required because human can make mistakes and forgot to switch off the appliances when there is no use and in this case, they are useful in order to utilize the power effectively and also in a secured manner.</a:t>
            </a:r>
          </a:p>
          <a:p>
            <a:pPr>
              <a:buNone/>
            </a:pPr>
            <a:endParaRPr lang="en-US" sz="2600" dirty="0">
              <a:latin typeface="Times New Roman" pitchFamily="18" charset="0"/>
              <a:cs typeface="Times New Roman" pitchFamily="18" charset="0"/>
            </a:endParaRPr>
          </a:p>
        </p:txBody>
      </p:sp>
      <p:sp>
        <p:nvSpPr>
          <p:cNvPr id="1048626" name="Slide Number Placeholder 3"/>
          <p:cNvSpPr>
            <a:spLocks noGrp="1"/>
          </p:cNvSpPr>
          <p:nvPr>
            <p:ph type="sldNum" sz="quarter" idx="12"/>
          </p:nvPr>
        </p:nvSpPr>
        <p:spPr/>
        <p:txBody>
          <a:bodyPr/>
          <a:lstStyle/>
          <a:p>
            <a:fld id="{8A8ACC0B-E52F-44C5-91F7-85FCA46DBDE5}" type="slidenum">
              <a:rPr lang="en-US" smtClean="0"/>
              <a:pPr/>
              <a:t>10</a:t>
            </a:fld>
            <a:endParaRPr lang="en-US"/>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48627" name="Title 1"/>
          <p:cNvSpPr>
            <a:spLocks noGrp="1"/>
          </p:cNvSpPr>
          <p:nvPr>
            <p:ph type="title"/>
          </p:nvPr>
        </p:nvSpPr>
        <p:spPr/>
        <p:txBody>
          <a:bodyPr/>
          <a:lstStyle/>
          <a:p>
            <a:r>
              <a:rPr lang="en-US" sz="3600" b="1" dirty="0" smtClean="0">
                <a:latin typeface="Times New Roman" pitchFamily="18" charset="0"/>
                <a:cs typeface="Times New Roman" pitchFamily="18" charset="0"/>
              </a:rPr>
              <a:t>CONCLUSION</a:t>
            </a:r>
            <a:endParaRPr lang="en-US" sz="3600" b="1" dirty="0">
              <a:latin typeface="Times New Roman" pitchFamily="18" charset="0"/>
              <a:cs typeface="Times New Roman" pitchFamily="18" charset="0"/>
            </a:endParaRPr>
          </a:p>
        </p:txBody>
      </p:sp>
      <p:sp>
        <p:nvSpPr>
          <p:cNvPr id="1048628" name="Content Placeholder 2"/>
          <p:cNvSpPr>
            <a:spLocks noGrp="1"/>
          </p:cNvSpPr>
          <p:nvPr>
            <p:ph idx="1"/>
          </p:nvPr>
        </p:nvSpPr>
        <p:spPr/>
        <p:txBody>
          <a:bodyPr/>
          <a:lstStyle/>
          <a:p>
            <a:pPr>
              <a:buNone/>
            </a:pPr>
            <a:endParaRPr lang="en-US" sz="2600" dirty="0" smtClean="0">
              <a:latin typeface="Times New Roman" pitchFamily="18" charset="0"/>
              <a:cs typeface="Times New Roman" pitchFamily="18" charset="0"/>
            </a:endParaRPr>
          </a:p>
          <a:p>
            <a:pPr>
              <a:buFont typeface="Wingdings" pitchFamily="2" charset="2"/>
              <a:buChar char="Ø"/>
            </a:pPr>
            <a:r>
              <a:rPr lang="en-US" sz="2600" dirty="0" smtClean="0">
                <a:latin typeface="Times New Roman" pitchFamily="18" charset="0"/>
                <a:cs typeface="Times New Roman" pitchFamily="18" charset="0"/>
              </a:rPr>
              <a:t>The progress in science &amp; technology is a non-stop process. New things and new technology are being invented. As the technology grows day by day, we can imagine about the future in which thing we may occupy every place. </a:t>
            </a:r>
          </a:p>
          <a:p>
            <a:pPr>
              <a:buFont typeface="Wingdings" pitchFamily="2" charset="2"/>
              <a:buChar char="Ø"/>
            </a:pPr>
            <a:r>
              <a:rPr lang="en-US" sz="2600" dirty="0" smtClean="0">
                <a:latin typeface="Times New Roman" pitchFamily="18" charset="0"/>
                <a:cs typeface="Times New Roman" pitchFamily="18" charset="0"/>
              </a:rPr>
              <a:t>The principle of the development of science is that “nothing is impossible”. So we shall look forward to a bright &amp; sophisticated world.</a:t>
            </a:r>
          </a:p>
          <a:p>
            <a:pPr>
              <a:buNone/>
            </a:pPr>
            <a:endParaRPr lang="en-US" sz="2600" dirty="0" smtClean="0">
              <a:latin typeface="Times New Roman" pitchFamily="18" charset="0"/>
              <a:cs typeface="Times New Roman" pitchFamily="18" charset="0"/>
            </a:endParaRPr>
          </a:p>
          <a:p>
            <a:pPr>
              <a:buFont typeface="Wingdings" pitchFamily="2" charset="2"/>
              <a:buChar char="Ø"/>
            </a:pPr>
            <a:endParaRPr lang="en-US" sz="2600" dirty="0">
              <a:latin typeface="Times New Roman" pitchFamily="18" charset="0"/>
              <a:cs typeface="Times New Roman" pitchFamily="18" charset="0"/>
            </a:endParaRPr>
          </a:p>
        </p:txBody>
      </p:sp>
      <p:sp>
        <p:nvSpPr>
          <p:cNvPr id="1048629" name="Slide Number Placeholder 3"/>
          <p:cNvSpPr>
            <a:spLocks noGrp="1"/>
          </p:cNvSpPr>
          <p:nvPr>
            <p:ph type="sldNum" sz="quarter" idx="12"/>
          </p:nvPr>
        </p:nvSpPr>
        <p:spPr/>
        <p:txBody>
          <a:bodyPr/>
          <a:lstStyle/>
          <a:p>
            <a:fld id="{8A8ACC0B-E52F-44C5-91F7-85FCA46DBDE5}" type="slidenum">
              <a:rPr lang="en-US" smtClean="0"/>
              <a:pPr/>
              <a:t>11</a:t>
            </a:fld>
            <a:endParaRPr lang="en-US"/>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48630" name="Title 1"/>
          <p:cNvSpPr>
            <a:spLocks noGrp="1"/>
          </p:cNvSpPr>
          <p:nvPr>
            <p:ph type="title"/>
          </p:nvPr>
        </p:nvSpPr>
        <p:spPr/>
        <p:txBody>
          <a:bodyPr/>
          <a:lstStyle/>
          <a:p>
            <a:r>
              <a:rPr lang="en-US" sz="3200" b="1" dirty="0" smtClean="0">
                <a:latin typeface="Times New Roman" pitchFamily="18" charset="0"/>
                <a:cs typeface="Times New Roman" pitchFamily="18" charset="0"/>
              </a:rPr>
              <a:t>REFERENCES</a:t>
            </a:r>
            <a:endParaRPr lang="en-US" sz="3200" b="1" dirty="0">
              <a:latin typeface="Times New Roman" pitchFamily="18" charset="0"/>
              <a:cs typeface="Times New Roman" pitchFamily="18" charset="0"/>
            </a:endParaRPr>
          </a:p>
        </p:txBody>
      </p:sp>
      <p:sp>
        <p:nvSpPr>
          <p:cNvPr id="1048631" name="Content Placeholder 2"/>
          <p:cNvSpPr>
            <a:spLocks noGrp="1"/>
          </p:cNvSpPr>
          <p:nvPr>
            <p:ph idx="1"/>
          </p:nvPr>
        </p:nvSpPr>
        <p:spPr>
          <a:xfrm>
            <a:off x="457200" y="1371600"/>
            <a:ext cx="8229600" cy="4724400"/>
          </a:xfrm>
        </p:spPr>
        <p:txBody>
          <a:bodyPr/>
          <a:lstStyle/>
          <a:p>
            <a:pPr lvl="0">
              <a:buFont typeface="Wingdings" pitchFamily="2" charset="2"/>
              <a:buChar char="Ø"/>
            </a:pPr>
            <a:r>
              <a:rPr lang="en-US" sz="2600" dirty="0" err="1" smtClean="0">
                <a:latin typeface="Times New Roman" pitchFamily="18" charset="0"/>
                <a:cs typeface="Times New Roman" pitchFamily="18" charset="0"/>
              </a:rPr>
              <a:t>Mr.Eswaravel.E</a:t>
            </a:r>
            <a:r>
              <a:rPr lang="en-US" sz="2600" dirty="0" smtClean="0">
                <a:latin typeface="Times New Roman" pitchFamily="18" charset="0"/>
                <a:cs typeface="Times New Roman" pitchFamily="18" charset="0"/>
              </a:rPr>
              <a:t>, </a:t>
            </a:r>
            <a:r>
              <a:rPr lang="en-US" sz="2600" dirty="0" err="1" smtClean="0">
                <a:latin typeface="Times New Roman" pitchFamily="18" charset="0"/>
                <a:cs typeface="Times New Roman" pitchFamily="18" charset="0"/>
              </a:rPr>
              <a:t>Mr.Lokeshwaran.V</a:t>
            </a:r>
            <a:r>
              <a:rPr lang="en-US" sz="2600" dirty="0" smtClean="0">
                <a:latin typeface="Times New Roman" pitchFamily="18" charset="0"/>
                <a:cs typeface="Times New Roman" pitchFamily="18" charset="0"/>
              </a:rPr>
              <a:t>, </a:t>
            </a:r>
            <a:r>
              <a:rPr lang="en-US" sz="2600" dirty="0" err="1" smtClean="0">
                <a:latin typeface="Times New Roman" pitchFamily="18" charset="0"/>
                <a:cs typeface="Times New Roman" pitchFamily="18" charset="0"/>
              </a:rPr>
              <a:t>Mr.Prabhu</a:t>
            </a:r>
            <a:r>
              <a:rPr lang="en-US" sz="2600" dirty="0" smtClean="0">
                <a:latin typeface="Times New Roman" pitchFamily="18" charset="0"/>
                <a:cs typeface="Times New Roman" pitchFamily="18" charset="0"/>
              </a:rPr>
              <a:t> .D, </a:t>
            </a:r>
            <a:r>
              <a:rPr lang="en-US" sz="2600" dirty="0" err="1" smtClean="0">
                <a:latin typeface="Times New Roman" pitchFamily="18" charset="0"/>
                <a:cs typeface="Times New Roman" pitchFamily="18" charset="0"/>
              </a:rPr>
              <a:t>Mr.SyedGhouse</a:t>
            </a:r>
            <a:r>
              <a:rPr lang="en-US" sz="2600" dirty="0" smtClean="0">
                <a:latin typeface="Times New Roman" pitchFamily="18" charset="0"/>
                <a:cs typeface="Times New Roman" pitchFamily="18" charset="0"/>
              </a:rPr>
              <a:t>  </a:t>
            </a:r>
          </a:p>
          <a:p>
            <a:pPr>
              <a:buFont typeface="Wingdings" pitchFamily="2" charset="2"/>
              <a:buChar char="Ø"/>
            </a:pPr>
            <a:r>
              <a:rPr lang="en-US" sz="2600" dirty="0" err="1" smtClean="0">
                <a:latin typeface="Times New Roman" pitchFamily="18" charset="0"/>
                <a:cs typeface="Times New Roman" pitchFamily="18" charset="0"/>
              </a:rPr>
              <a:t>Mr.sundar</a:t>
            </a:r>
            <a:r>
              <a:rPr lang="en-US" sz="2600" dirty="0" smtClean="0">
                <a:latin typeface="Times New Roman" pitchFamily="18" charset="0"/>
                <a:cs typeface="Times New Roman" pitchFamily="18" charset="0"/>
              </a:rPr>
              <a:t> </a:t>
            </a:r>
            <a:r>
              <a:rPr lang="en-US" sz="2600" dirty="0" err="1" smtClean="0">
                <a:latin typeface="Times New Roman" pitchFamily="18" charset="0"/>
                <a:cs typeface="Times New Roman" pitchFamily="18" charset="0"/>
              </a:rPr>
              <a:t>Ganesh.C.S</a:t>
            </a:r>
            <a:r>
              <a:rPr lang="en-US" sz="2600" dirty="0" smtClean="0">
                <a:latin typeface="Times New Roman" pitchFamily="18" charset="0"/>
                <a:cs typeface="Times New Roman" pitchFamily="18" charset="0"/>
              </a:rPr>
              <a:t>. April 2015 “Micro processor based Home Auto system”, Volume.4 Issue 4,</a:t>
            </a:r>
          </a:p>
          <a:p>
            <a:pPr lvl="0">
              <a:buFont typeface="Wingdings" pitchFamily="2" charset="2"/>
              <a:buChar char="Ø"/>
            </a:pPr>
            <a:r>
              <a:rPr lang="en-US" sz="2600" dirty="0" err="1" smtClean="0">
                <a:latin typeface="Times New Roman" pitchFamily="18" charset="0"/>
                <a:cs typeface="Times New Roman" pitchFamily="18" charset="0"/>
              </a:rPr>
              <a:t>R.A.Khan,Upadhey</a:t>
            </a:r>
            <a:r>
              <a:rPr lang="en-US" sz="2600" dirty="0" smtClean="0">
                <a:latin typeface="Times New Roman" pitchFamily="18" charset="0"/>
                <a:cs typeface="Times New Roman" pitchFamily="18" charset="0"/>
              </a:rPr>
              <a:t> </a:t>
            </a:r>
            <a:r>
              <a:rPr lang="en-US" sz="2600" dirty="0" err="1" smtClean="0">
                <a:latin typeface="Times New Roman" pitchFamily="18" charset="0"/>
                <a:cs typeface="Times New Roman" pitchFamily="18" charset="0"/>
              </a:rPr>
              <a:t>Madhuri</a:t>
            </a:r>
            <a:r>
              <a:rPr lang="en-US" sz="2600" dirty="0" smtClean="0">
                <a:latin typeface="Times New Roman" pitchFamily="18" charset="0"/>
                <a:cs typeface="Times New Roman" pitchFamily="18" charset="0"/>
              </a:rPr>
              <a:t> </a:t>
            </a:r>
            <a:r>
              <a:rPr lang="en-US" sz="2600" dirty="0" err="1" smtClean="0">
                <a:latin typeface="Times New Roman" pitchFamily="18" charset="0"/>
                <a:cs typeface="Times New Roman" pitchFamily="18" charset="0"/>
              </a:rPr>
              <a:t>Ganesh</a:t>
            </a:r>
            <a:r>
              <a:rPr lang="en-US" sz="2600" dirty="0" smtClean="0">
                <a:latin typeface="Times New Roman" pitchFamily="18" charset="0"/>
                <a:cs typeface="Times New Roman" pitchFamily="18" charset="0"/>
              </a:rPr>
              <a:t>,  2015, Raspberry Pi Home Auto          Based On IOT , Volume 4, Issue 12 </a:t>
            </a:r>
          </a:p>
          <a:p>
            <a:pPr lvl="0">
              <a:buFont typeface="Wingdings" pitchFamily="2" charset="2"/>
              <a:buChar char="Ø"/>
            </a:pPr>
            <a:r>
              <a:rPr lang="en-US" sz="2600" dirty="0" err="1" smtClean="0">
                <a:latin typeface="Times New Roman" pitchFamily="18" charset="0"/>
                <a:cs typeface="Times New Roman" pitchFamily="18" charset="0"/>
              </a:rPr>
              <a:t>Amit</a:t>
            </a:r>
            <a:r>
              <a:rPr lang="en-US" sz="2600" dirty="0" smtClean="0">
                <a:latin typeface="Times New Roman" pitchFamily="18" charset="0"/>
                <a:cs typeface="Times New Roman" pitchFamily="18" charset="0"/>
              </a:rPr>
              <a:t> </a:t>
            </a:r>
            <a:r>
              <a:rPr lang="en-US" sz="2600" dirty="0" err="1" smtClean="0">
                <a:latin typeface="Times New Roman" pitchFamily="18" charset="0"/>
                <a:cs typeface="Times New Roman" pitchFamily="18" charset="0"/>
              </a:rPr>
              <a:t>Narote</a:t>
            </a:r>
            <a:r>
              <a:rPr lang="en-US" sz="2600" dirty="0" smtClean="0">
                <a:latin typeface="Times New Roman" pitchFamily="18" charset="0"/>
                <a:cs typeface="Times New Roman" pitchFamily="18" charset="0"/>
              </a:rPr>
              <a:t>, </a:t>
            </a:r>
            <a:r>
              <a:rPr lang="en-US" sz="2600" dirty="0" err="1" smtClean="0">
                <a:latin typeface="Times New Roman" pitchFamily="18" charset="0"/>
                <a:cs typeface="Times New Roman" pitchFamily="18" charset="0"/>
              </a:rPr>
              <a:t>Abhishek</a:t>
            </a:r>
            <a:r>
              <a:rPr lang="en-US" sz="2600" dirty="0" smtClean="0">
                <a:latin typeface="Times New Roman" pitchFamily="18" charset="0"/>
                <a:cs typeface="Times New Roman" pitchFamily="18" charset="0"/>
              </a:rPr>
              <a:t> </a:t>
            </a:r>
            <a:r>
              <a:rPr lang="en-US" sz="2600" dirty="0" err="1" smtClean="0">
                <a:latin typeface="Times New Roman" pitchFamily="18" charset="0"/>
                <a:cs typeface="Times New Roman" pitchFamily="18" charset="0"/>
              </a:rPr>
              <a:t>Dsilva</a:t>
            </a:r>
            <a:r>
              <a:rPr lang="en-US" sz="2600" dirty="0" smtClean="0">
                <a:latin typeface="Times New Roman" pitchFamily="18" charset="0"/>
                <a:cs typeface="Times New Roman" pitchFamily="18" charset="0"/>
              </a:rPr>
              <a:t>, Selma </a:t>
            </a:r>
            <a:r>
              <a:rPr lang="en-US" sz="2600" dirty="0" err="1" smtClean="0">
                <a:latin typeface="Times New Roman" pitchFamily="18" charset="0"/>
                <a:cs typeface="Times New Roman" pitchFamily="18" charset="0"/>
              </a:rPr>
              <a:t>Misquitta</a:t>
            </a:r>
            <a:r>
              <a:rPr lang="en-US" sz="2600" dirty="0" smtClean="0">
                <a:latin typeface="Times New Roman" pitchFamily="18" charset="0"/>
                <a:cs typeface="Times New Roman" pitchFamily="18" charset="0"/>
              </a:rPr>
              <a:t>, </a:t>
            </a:r>
            <a:r>
              <a:rPr lang="en-US" sz="2600" dirty="0" err="1" smtClean="0">
                <a:latin typeface="Times New Roman" pitchFamily="18" charset="0"/>
                <a:cs typeface="Times New Roman" pitchFamily="18" charset="0"/>
              </a:rPr>
              <a:t>Palak</a:t>
            </a:r>
            <a:r>
              <a:rPr lang="en-US" sz="2600" dirty="0" smtClean="0">
                <a:latin typeface="Times New Roman" pitchFamily="18" charset="0"/>
                <a:cs typeface="Times New Roman" pitchFamily="18" charset="0"/>
              </a:rPr>
              <a:t> </a:t>
            </a:r>
            <a:r>
              <a:rPr lang="en-US" sz="2600" dirty="0" err="1" smtClean="0">
                <a:latin typeface="Times New Roman" pitchFamily="18" charset="0"/>
                <a:cs typeface="Times New Roman" pitchFamily="18" charset="0"/>
              </a:rPr>
              <a:t>Khandelwal</a:t>
            </a:r>
            <a:r>
              <a:rPr lang="en-US" sz="2600" dirty="0" smtClean="0">
                <a:latin typeface="Times New Roman" pitchFamily="18" charset="0"/>
                <a:cs typeface="Times New Roman" pitchFamily="18" charset="0"/>
              </a:rPr>
              <a:t>, 2015, “Smart Home Automation Using ARM11”, Volume 5,</a:t>
            </a:r>
          </a:p>
          <a:p>
            <a:pPr lvl="0">
              <a:buFont typeface="Wingdings" pitchFamily="2" charset="2"/>
              <a:buChar char="Ø"/>
            </a:pPr>
            <a:r>
              <a:rPr lang="en-US" sz="2600" dirty="0" smtClean="0">
                <a:latin typeface="Times New Roman" pitchFamily="18" charset="0"/>
                <a:cs typeface="Times New Roman" pitchFamily="18" charset="0"/>
              </a:rPr>
              <a:t>Vijay P </a:t>
            </a:r>
            <a:r>
              <a:rPr lang="en-US" sz="2600" dirty="0" err="1" smtClean="0">
                <a:latin typeface="Times New Roman" pitchFamily="18" charset="0"/>
                <a:cs typeface="Times New Roman" pitchFamily="18" charset="0"/>
              </a:rPr>
              <a:t>Jadhao</a:t>
            </a:r>
            <a:r>
              <a:rPr lang="en-US" sz="2600" dirty="0" smtClean="0">
                <a:latin typeface="Times New Roman" pitchFamily="18" charset="0"/>
                <a:cs typeface="Times New Roman" pitchFamily="18" charset="0"/>
              </a:rPr>
              <a:t>, 2013, “ARM based Smart Home Automation”, volume 1,</a:t>
            </a:r>
          </a:p>
          <a:p>
            <a:pPr marL="514350" indent="-514350">
              <a:buFont typeface="Wingdings" pitchFamily="2" charset="2"/>
              <a:buChar char="Ø"/>
            </a:pPr>
            <a:endParaRPr lang="en-US" sz="2600" dirty="0">
              <a:latin typeface="Times New Roman" pitchFamily="18" charset="0"/>
              <a:cs typeface="Times New Roman" pitchFamily="18" charset="0"/>
            </a:endParaRPr>
          </a:p>
        </p:txBody>
      </p:sp>
      <p:sp>
        <p:nvSpPr>
          <p:cNvPr id="1048632" name="Slide Number Placeholder 3"/>
          <p:cNvSpPr>
            <a:spLocks noGrp="1"/>
          </p:cNvSpPr>
          <p:nvPr>
            <p:ph type="sldNum" sz="quarter" idx="12"/>
          </p:nvPr>
        </p:nvSpPr>
        <p:spPr/>
        <p:txBody>
          <a:bodyPr/>
          <a:lstStyle/>
          <a:p>
            <a:fld id="{8A8ACC0B-E52F-44C5-91F7-85FCA46DBDE5}" type="slidenum">
              <a:rPr lang="en-US" smtClean="0"/>
              <a:pPr/>
              <a:t>12</a:t>
            </a:fld>
            <a:endParaRPr lang="en-US"/>
          </a:p>
        </p:txBody>
      </p:sp>
    </p:spTree>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7</TotalTime>
  <Words>450</Words>
  <Application>Microsoft Office PowerPoint</Application>
  <PresentationFormat>On-screen Show (4:3)</PresentationFormat>
  <Paragraphs>55</Paragraphs>
  <Slides>12</Slides>
  <Notes>2</Notes>
  <HiddenSlides>0</HiddenSlides>
  <MMClips>0</MMClips>
  <ScaleCrop>false</ScaleCrop>
  <HeadingPairs>
    <vt:vector size="4" baseType="variant">
      <vt:variant>
        <vt:lpstr>Theme</vt:lpstr>
      </vt:variant>
      <vt:variant>
        <vt:i4>1</vt:i4>
      </vt:variant>
      <vt:variant>
        <vt:lpstr>Slide Titles</vt:lpstr>
      </vt:variant>
      <vt:variant>
        <vt:i4>12</vt:i4>
      </vt:variant>
    </vt:vector>
  </HeadingPairs>
  <TitlesOfParts>
    <vt:vector size="13" baseType="lpstr">
      <vt:lpstr>Office Theme</vt:lpstr>
      <vt:lpstr>HOME AUTOMATION CONTROL  USING  RASPBERRY PI </vt:lpstr>
      <vt:lpstr>ABSTRACT</vt:lpstr>
      <vt:lpstr>              EXISTING SCHEME    </vt:lpstr>
      <vt:lpstr>BLOCK DIAGRAM OF EXISTING SYSTEM</vt:lpstr>
      <vt:lpstr>PROBLEMS IDENTIFIED IN EXISTING SYSTEM</vt:lpstr>
      <vt:lpstr>BLOCK DIAGRAM OF PROPOSED SYSTEM</vt:lpstr>
      <vt:lpstr>WORKING PRINCIPLES OF PROPOSED SYSTEM</vt:lpstr>
      <vt:lpstr>ADVANTAGES</vt:lpstr>
      <vt:lpstr>APPLICATION</vt:lpstr>
      <vt:lpstr> FUTURE SCOPE</vt:lpstr>
      <vt:lpstr>CONCLUSION</vt:lpstr>
      <vt:lpstr>REFERENCES</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Slide 1</dc:title>
  <dc:creator>admin</dc:creator>
  <cp:lastModifiedBy>TTS</cp:lastModifiedBy>
  <cp:revision>7</cp:revision>
  <dcterms:created xsi:type="dcterms:W3CDTF">2013-12-25T01:40:00Z</dcterms:created>
  <dcterms:modified xsi:type="dcterms:W3CDTF">2021-04-20T08:38:14Z</dcterms:modified>
</cp:coreProperties>
</file>