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393" r:id="rId2"/>
    <p:sldId id="371" r:id="rId3"/>
    <p:sldId id="388" r:id="rId4"/>
    <p:sldId id="361" r:id="rId5"/>
    <p:sldId id="383" r:id="rId6"/>
    <p:sldId id="385" r:id="rId7"/>
    <p:sldId id="386" r:id="rId8"/>
    <p:sldId id="387" r:id="rId9"/>
    <p:sldId id="389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779" autoAdjust="0"/>
    <p:restoredTop sz="91119" autoAdjust="0"/>
  </p:normalViewPr>
  <p:slideViewPr>
    <p:cSldViewPr>
      <p:cViewPr varScale="1">
        <p:scale>
          <a:sx n="73" d="100"/>
          <a:sy n="73" d="100"/>
        </p:scale>
        <p:origin x="-45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02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4E620A1-11A7-40E6-98DA-F084CD4D5829}" type="datetimeFigureOut">
              <a:rPr lang="en-US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D70582A-6561-40DF-8C7A-0D582E7C0A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962772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C133D9-9053-4838-824E-BFDE1461F1FC}" type="datetime1">
              <a:rPr lang="en-US" smtClean="0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DEPT OF ECE                                                                MEC</a:t>
            </a:r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B50741-9806-423F-8229-E420720EA18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D1E1EB2-ACD4-49F1-B112-0DB483BF92E5}" type="datetime1">
              <a:rPr lang="en-US" smtClean="0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DEPT OF ECE                                                                MEC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2A48F0B-C486-4C0D-B787-D7048C3311A1}" type="datetime1">
              <a:rPr lang="en-US" smtClean="0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DEPT OF ECE                                                                MEC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EEC459-76B5-4648-8B37-F99706DD7E4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E7C850-2D7B-41C4-BFE4-EB58A8635E50}" type="datetime1">
              <a:rPr lang="en-US" smtClean="0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DEPT OF ECE                                                                MEC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71A082-456F-4880-8A3A-DB4DA85F8CD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C62158-EC9B-414F-8F78-34E46ED87158}" type="datetime1">
              <a:rPr lang="en-US" smtClean="0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DEPT OF ECE                                                                MEC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9D0F9C-35D9-4E05-8FE8-1476E5CFE76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D3662F-2629-479A-A256-5A1EB54CEDEB}" type="datetime1">
              <a:rPr lang="en-US" smtClean="0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DEPT OF ECE                                                                MEC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6DBCE6-C205-4C1C-9ED2-E1A8F55C60C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35C6D6-D5B0-4382-B1AF-E730FB91ADE7}" type="datetime1">
              <a:rPr lang="en-US" smtClean="0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DEPT OF ECE                                                                MEC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03D003-B892-41A2-B721-44B6516BE18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3C0583-E5FA-4BCF-81F6-8CF32483CFB8}" type="datetime1">
              <a:rPr lang="en-US" smtClean="0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DEPT OF ECE                                                                MEC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395C45-E8CB-4F25-9F22-7E2D4BCBCA5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B5E8AE3-E680-4B7D-91C8-F2F1F02E885F}" type="datetime1">
              <a:rPr lang="en-US" smtClean="0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DEPT OF ECE                                                                MEC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6A8B674B-4268-4F09-9459-BF90F2A9AD6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9A21CCA-DD71-4D6D-8E05-720F00BD3A1C}" type="datetime1">
              <a:rPr lang="en-US" smtClean="0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DEPT OF ECE                                                                MEC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6AF628-B592-4C69-9AA4-34940DEE77A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F323A1-9889-42C4-81C1-91D5FE6FC778}" type="datetime1">
              <a:rPr lang="en-US" smtClean="0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DEPT OF ECE                                                                MEC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D1C7DF-D142-4B72-B414-0831894CF87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E4315F32-6E1B-46D4-9391-7E88E239DD4E}" type="datetime1">
              <a:rPr lang="en-US" smtClean="0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DEPT OF ECE                                                                MEC</a:t>
            </a: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E4E07C0E-2587-41FD-9032-B0BECFE3D03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0"/>
            <a:ext cx="8229600" cy="2438400"/>
          </a:xfrm>
        </p:spPr>
        <p:txBody>
          <a:bodyPr>
            <a:normAutofit/>
          </a:bodyPr>
          <a:lstStyle/>
          <a:p>
            <a:pPr lvl="1" algn="ctr" eaLnBrk="1" fontAlgn="auto" hangingPunct="1">
              <a:spcAft>
                <a:spcPts val="0"/>
              </a:spcAft>
              <a:defRPr/>
            </a:pP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LIBRARY  BOOK TRACKING   SYSTEM </a:t>
            </a:r>
            <a:br>
              <a:rPr lang="en-US" sz="44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USING  RFID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b="1" dirty="0"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ABSTRACT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Library management system will allow fast transaction flow for the library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It also provide immediate and long term benefits to library in traceability and security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barcode technology is slowly getting replaced by the RFID technology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library across the globe started to use RFID to speed up the self check in/out processes to theft and to ease the inventory control in library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The monitoring module will continuously monitor the movement of books across the rack</a:t>
            </a:r>
          </a:p>
          <a:p>
            <a:pPr algn="just"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3455846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EXISTING SYSTEM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720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Sanjay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Waykar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Amruta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Shelar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Sushant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Zanjure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Sayali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Vibhute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Abhishek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Singh(April-2012)“Library Management System Implementing RFID” International Journal of Scientific &amp; Engineering Research, Volume 3, Issue 4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It is based on RFID readers and passive RFID tags that are able to electronically store information that can be read with the help of the RFID reader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system would be able to issue and return books via RFID tags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It also calculates the corresponding fine associated with the time period for the absence of book from the library database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BLOCK DIAGRAM OF PROPOSED SYSTEM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9EC179-5E18-45D1-B3E0-FD696C5272D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pic>
        <p:nvPicPr>
          <p:cNvPr id="1026" name="Picture 2" descr="C:\Users\ADMIN\Desktop\B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1752600"/>
            <a:ext cx="6858000" cy="4343399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WORKING PRINCIPLE OF PROPOSED SYSTEM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RFID based Library Management System would allow fast transaction flow for the library and will prove immediate and long term benefits to library in traceability and security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RFID used to search the location of books in the rack. It also provides monitoring and searching system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system keeps the book inventory up to date with the movable rack with information transfer process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SOFTWARE TOOLS USED AND ITS FEATURES</a:t>
            </a:r>
            <a:br>
              <a:rPr lang="en-US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Keil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Software implemented the first C compiler designed from the group-up specifically for the 8051 microcontroller 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Keil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software is used here for implementing embedded system which makes ANSI C compilers, macro assemblers, real-time kernels, debuggers, linkers, library managers, simulators, integrated environments and evaluation board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CONCLUSION AND FUTURE SCOPE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performance of the above system varies with respect to the vendors of RFID readers and tags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efficient utilization of the technology also depends upon the     information to be written in tags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work is in progress to setup the same in CDAC library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Developments in RFID technology continue to yield larger memory capacities, wider reading ranges and faster processing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REFERENCES 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00200"/>
            <a:ext cx="8229600" cy="4389120"/>
          </a:xfrm>
        </p:spPr>
        <p:txBody>
          <a:bodyPr>
            <a:normAutofit fontScale="77500" lnSpcReduction="20000"/>
          </a:bodyPr>
          <a:lstStyle/>
          <a:p>
            <a:pPr marL="457200" indent="-457200" algn="just">
              <a:lnSpc>
                <a:spcPct val="120000"/>
              </a:lnSpc>
              <a:buFont typeface="+mj-lt"/>
              <a:buAutoNum type="arabicPeriod"/>
            </a:pPr>
            <a:r>
              <a:rPr lang="en-IN" sz="2400" b="1" dirty="0" smtClean="0">
                <a:latin typeface="Times New Roman" pitchFamily="18" charset="0"/>
                <a:cs typeface="Times New Roman" pitchFamily="18" charset="0"/>
              </a:rPr>
              <a:t>Sanjay </a:t>
            </a:r>
            <a:r>
              <a:rPr lang="en-IN" sz="2400" b="1" dirty="0" err="1" smtClean="0">
                <a:latin typeface="Times New Roman" pitchFamily="18" charset="0"/>
                <a:cs typeface="Times New Roman" pitchFamily="18" charset="0"/>
              </a:rPr>
              <a:t>Waykar</a:t>
            </a:r>
            <a:r>
              <a:rPr lang="en-IN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2400" b="1" dirty="0" err="1" smtClean="0">
                <a:latin typeface="Times New Roman" pitchFamily="18" charset="0"/>
                <a:cs typeface="Times New Roman" pitchFamily="18" charset="0"/>
              </a:rPr>
              <a:t>Amruta</a:t>
            </a:r>
            <a:r>
              <a:rPr lang="en-IN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400" b="1" dirty="0" err="1" smtClean="0">
                <a:latin typeface="Times New Roman" pitchFamily="18" charset="0"/>
                <a:cs typeface="Times New Roman" pitchFamily="18" charset="0"/>
              </a:rPr>
              <a:t>Shelar</a:t>
            </a:r>
            <a:r>
              <a:rPr lang="en-IN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2400" b="1" dirty="0" err="1" smtClean="0">
                <a:latin typeface="Times New Roman" pitchFamily="18" charset="0"/>
                <a:cs typeface="Times New Roman" pitchFamily="18" charset="0"/>
              </a:rPr>
              <a:t>Sushant</a:t>
            </a:r>
            <a:r>
              <a:rPr lang="en-IN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400" b="1" dirty="0" err="1" smtClean="0">
                <a:latin typeface="Times New Roman" pitchFamily="18" charset="0"/>
                <a:cs typeface="Times New Roman" pitchFamily="18" charset="0"/>
              </a:rPr>
              <a:t>Zanjure</a:t>
            </a:r>
            <a:r>
              <a:rPr lang="en-IN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2400" b="1" dirty="0" err="1" smtClean="0">
                <a:latin typeface="Times New Roman" pitchFamily="18" charset="0"/>
                <a:cs typeface="Times New Roman" pitchFamily="18" charset="0"/>
              </a:rPr>
              <a:t>Sayali</a:t>
            </a:r>
            <a:r>
              <a:rPr lang="en-IN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400" b="1" dirty="0" err="1" smtClean="0">
                <a:latin typeface="Times New Roman" pitchFamily="18" charset="0"/>
                <a:cs typeface="Times New Roman" pitchFamily="18" charset="0"/>
              </a:rPr>
              <a:t>Vibhute</a:t>
            </a:r>
            <a:r>
              <a:rPr lang="en-IN" sz="2400" b="1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IN" sz="2400" b="1" dirty="0" err="1" smtClean="0">
                <a:latin typeface="Times New Roman" pitchFamily="18" charset="0"/>
                <a:cs typeface="Times New Roman" pitchFamily="18" charset="0"/>
              </a:rPr>
              <a:t>Abhishek</a:t>
            </a:r>
            <a:r>
              <a:rPr lang="en-IN" sz="2400" b="1" dirty="0" smtClean="0">
                <a:latin typeface="Times New Roman" pitchFamily="18" charset="0"/>
                <a:cs typeface="Times New Roman" pitchFamily="18" charset="0"/>
              </a:rPr>
              <a:t> Singh “Library Management System Implementing RFID” International Journal of Scientific &amp; Engineering Research, Volume 3, Issue 4, April-2012</a:t>
            </a:r>
          </a:p>
          <a:p>
            <a:pPr marL="457200" indent="-457200" algn="just">
              <a:lnSpc>
                <a:spcPct val="120000"/>
              </a:lnSpc>
              <a:buFont typeface="+mj-lt"/>
              <a:buAutoNum type="arabicPeriod"/>
            </a:pPr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Daimiwal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Nivedita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Shriram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Revati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, “Comparative analysis of LDR and OPT 101 detectors in reflectance type PPG sensor” IEEE Communications and Signal Processing (ICCSP), 2014 International Conference on, PP 1078-1081,2014</a:t>
            </a:r>
          </a:p>
          <a:p>
            <a:pPr marL="457200" indent="-457200" algn="just">
              <a:lnSpc>
                <a:spcPct val="120000"/>
              </a:lnSpc>
              <a:buFont typeface="+mj-lt"/>
              <a:buAutoNum type="arabicPeriod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M.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Heino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J.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Toivanen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J.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Holopainen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and V.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Viikari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“Double loop matching technique for robust UHF RFID tag antennas,” in Proc. 2014 IEEE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Int.Symp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457200" indent="-457200" algn="just">
              <a:lnSpc>
                <a:spcPct val="120000"/>
              </a:lnSpc>
              <a:buFont typeface="+mj-lt"/>
              <a:buAutoNum type="arabicPeriod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IEEE AP-S, “2014 IEEE AP-S Student Design Contest Antennas for RFID Application,” IEEE Antennas and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Propagat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Mag., vol. 55, no. 3, pp. 212–213, June 2013 </a:t>
            </a:r>
          </a:p>
          <a:p>
            <a:pPr marL="457200" indent="-457200">
              <a:buNone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/>
            <a:endParaRPr lang="en-US" dirty="0" smtClean="0"/>
          </a:p>
          <a:p>
            <a:pPr lvl="0"/>
            <a:endParaRPr lang="en-US" dirty="0" smtClean="0"/>
          </a:p>
          <a:p>
            <a:pPr lvl="0"/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REFERENCES 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algn="just">
              <a:buFont typeface="+mj-lt"/>
              <a:buAutoNum type="arabicPeriod" startAt="5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T. Nguyen-Tran, M. C. Dang, A. N. Tran, Hoang, D. S. Nguyen, E. Fribourg-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Blanc,H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P.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H. C. T.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Vuong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V. H. Nguyen and T.-T. Pham, “Contribution on UHF RFID antenna design and tag fabrication,” in Proc. IEEE Int. Conf. RFID Technologies Applications (RFID-TA),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Sitges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Spain, 2011, pp. 463–468</a:t>
            </a:r>
          </a:p>
          <a:p>
            <a:pPr marL="457200" lvl="0" indent="-457200" algn="just">
              <a:buFont typeface="+mj-lt"/>
              <a:buAutoNum type="arabicPeriod" startAt="5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K.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Finkenzeller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RFID Handbook.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Chichester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U.K. Wiley, 2010</a:t>
            </a:r>
          </a:p>
          <a:p>
            <a:pPr marL="457200" lvl="0" indent="-457200" algn="just">
              <a:buFont typeface="+mj-lt"/>
              <a:buAutoNum type="arabicPeriod" startAt="5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G.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Marrocco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“The art of UHF RFID antenna design impedance-matching and size-reduction techniques,” IEEE Antennas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Propagat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Mag., vol. 50, no. 1, pp. 66–79, Feb. 2008</a:t>
            </a:r>
          </a:p>
          <a:p>
            <a:pPr marL="457200" lvl="0" indent="-457200" algn="just">
              <a:buFont typeface="+mj-lt"/>
              <a:buAutoNum type="arabicPeriod" startAt="5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P. V.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Nikitin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and K. V. S.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Rao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“Antennas and propagation in UHF RFID systems,” in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Proc.IEEE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Int. Conf. RFID, Las Vegas, NV, 2008, pp. 277–288  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352612</TotalTime>
  <Words>672</Words>
  <Application>Microsoft Office PowerPoint</Application>
  <PresentationFormat>On-screen Show (4:3)</PresentationFormat>
  <Paragraphs>50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Flow</vt:lpstr>
      <vt:lpstr>LIBRARY  BOOK TRACKING   SYSTEM  USING  RFID </vt:lpstr>
      <vt:lpstr>ABSTRACT</vt:lpstr>
      <vt:lpstr> EXISTING SYSTEM</vt:lpstr>
      <vt:lpstr> BLOCK DIAGRAM OF PROPOSED SYSTEM</vt:lpstr>
      <vt:lpstr>WORKING PRINCIPLE OF PROPOSED SYSTEM</vt:lpstr>
      <vt:lpstr>  SOFTWARE TOOLS USED AND ITS FEATURES </vt:lpstr>
      <vt:lpstr>CONCLUSION AND FUTURE SCOPE</vt:lpstr>
      <vt:lpstr>REFERENCES </vt:lpstr>
      <vt:lpstr>REFERENCES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TTS</cp:lastModifiedBy>
  <cp:revision>291</cp:revision>
  <dcterms:created xsi:type="dcterms:W3CDTF">2013-12-25T12:40:00Z</dcterms:created>
  <dcterms:modified xsi:type="dcterms:W3CDTF">2021-04-20T08:31:08Z</dcterms:modified>
</cp:coreProperties>
</file>