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78" r:id="rId2"/>
    <p:sldId id="311" r:id="rId3"/>
    <p:sldId id="342" r:id="rId4"/>
    <p:sldId id="361" r:id="rId5"/>
    <p:sldId id="313" r:id="rId6"/>
    <p:sldId id="368" r:id="rId7"/>
    <p:sldId id="364" r:id="rId8"/>
    <p:sldId id="363" r:id="rId9"/>
    <p:sldId id="375" r:id="rId10"/>
    <p:sldId id="257" r:id="rId11"/>
    <p:sldId id="376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182" autoAdjust="0"/>
  </p:normalViewPr>
  <p:slideViewPr>
    <p:cSldViewPr>
      <p:cViewPr>
        <p:scale>
          <a:sx n="66" d="100"/>
          <a:sy n="66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E620A1-11A7-40E6-98DA-F084CD4D5829}" type="datetimeFigureOut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70582A-6561-40DF-8C7A-0D582E7C0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955358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4D8A0-B04F-4FE3-AA10-A4F3F40F2B1C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50741-9806-423F-8229-E420720EA1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BB0AA-4709-44C1-811D-13CC4346E975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15EA8-6743-419E-A063-36479DA578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1F2C7-CBA5-432D-A1B4-44746572F1A2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EC459-76B5-4648-8B37-F99706DD7E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2A319-C843-4A88-B069-8322B0F173FE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1A082-456F-4880-8A3A-DB4DA85F8C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1525-3CA9-42EE-9C97-8813FF733A05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D0F9C-35D9-4E05-8FE8-1476E5CFE7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A5416-C31B-456C-94D6-20BF5C5EA767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DBCE6-C205-4C1C-9ED2-E1A8F55C60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4142F-853B-4162-90D9-9F40EF758AAB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3D003-B892-41A2-B721-44B6516B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DF0EF-EA99-4DB1-93AD-BD31227B1588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5C45-E8CB-4F25-9F22-7E2D4BCBCA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205DA-64B7-4FCF-89BA-3F5F46681A35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B674B-4268-4F09-9459-BF90F2A9AD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39099-45C4-4E19-85E1-BAF45EE6F65D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AF628-B592-4C69-9AA4-34940DEE7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11BB8-6C97-4C53-829E-BF80A54703A9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1C7DF-D142-4B72-B414-0831894CF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F63283-71F0-4369-B8FF-8D928F36FEDD}" type="datetime1">
              <a:rPr lang="en-US"/>
              <a:pPr>
                <a:defRPr/>
              </a:pPr>
              <a:t>20-Apr-21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E07C0E-2587-41FD-9032-B0BECFE3D0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59362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ENERGY EFFICIENT FAST CARRY SELECT ADDER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ABSTRACT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70EC4C-D603-4BA8-88A1-496C9F21188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295400" y="1859340"/>
            <a:ext cx="6477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Carry Select Adder (CSLA) is one of the fastest adder which performs complex arithmetic functions  quickly </a:t>
            </a: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It is used to many data processing units for realizing faster arithmetic operations</a:t>
            </a: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It is used to reduce the size of the square root</a:t>
            </a: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CSLA new logic is proposed by reducing redundant logic operations present in conventional CSLA</a:t>
            </a:r>
          </a:p>
          <a:p>
            <a:pPr algn="just"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Final sum and carry is calculated by using pipelining structure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 		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EXISTING SCHEME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3200" dirty="0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/>
          <a:lstStyle/>
          <a:p>
            <a:pPr lvl="1" algn="just" eaLnBrk="1" hangingPunct="1">
              <a:buFont typeface="Arial" pitchFamily="34" charset="0"/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pitchFamily="34" charset="0"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24C11D-6C5E-4930-B04B-8227908DCAFD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533400" y="1600200"/>
            <a:ext cx="8001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3175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Priya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H.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Agarwal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and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Prashanth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R.Rothe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“Energy efficient fast carry select adder” International Journal of Innovative Research in Electrical, Electronics, Instrumentation and Control Engineering Vol.3, Issue7, pp 163-166, 2015  </a:t>
            </a:r>
          </a:p>
          <a:p>
            <a:pPr marL="342900" marR="0" lvl="0" indent="3175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3175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B.Ramkumar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and Harish M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Kittur,"Low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-Power and Area-Efficient Carry Select Adder", IEEE Transactions on Very Large Scale Integration (VLSI) Systems Volume: 20,Issue: 2, pp 371 - 375  Feb. 2012 </a:t>
            </a:r>
          </a:p>
          <a:p>
            <a:pPr marL="342900" marR="0" lvl="0" indent="3175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3175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PROBLEMS IDENTIFIED IN EXISTING SYSTEM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en-IN" dirty="0">
                <a:latin typeface="Times New Roman" pitchFamily="18" charset="0"/>
                <a:cs typeface="Times New Roman" pitchFamily="18" charset="0"/>
              </a:rPr>
              <a:t>The existing RCA system is to consume more power and area.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IN" dirty="0">
                <a:latin typeface="Times New Roman" pitchFamily="18" charset="0"/>
                <a:cs typeface="Times New Roman" pitchFamily="18" charset="0"/>
              </a:rPr>
              <a:t>To consume more time for carry generation process.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IN" dirty="0">
                <a:latin typeface="Times New Roman" pitchFamily="18" charset="0"/>
                <a:cs typeface="Times New Roman" pitchFamily="18" charset="0"/>
              </a:rPr>
              <a:t>To affect the overall adder architecture performance level.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9EC179-5E18-45D1-B3E0-FD696C5272D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915400" cy="124936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PROPOSED SCHEME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Different logic formulation is used to reduce delay and area so that speed is increased. 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expressions of full adder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         SUM=A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B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 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         CARRY = (A.B) + (B.C) + (C.A) 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Proposed RCLA before calculation of final sum CS operation is schedule and pipelining structure is used to calculate final sum and final carry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It have less delay and power than BEC Based CSLA and CBL based CSLA.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20FEC-1C9C-43EB-98EE-0E23C635105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FLOW DIAGRAM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475" t="21363" r="29652" b="13321"/>
          <a:stretch/>
        </p:blipFill>
        <p:spPr bwMode="auto">
          <a:xfrm>
            <a:off x="1371600" y="990600"/>
            <a:ext cx="55626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84542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BLOCK DIAGRAM OF PROPOSED SCHEME</a:t>
            </a:r>
          </a:p>
        </p:txBody>
      </p:sp>
      <p:sp>
        <p:nvSpPr>
          <p:cNvPr id="7171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C91573-0111-4463-8BE1-D8CDE12C0CE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2014537"/>
            <a:ext cx="7315200" cy="42338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WORKING PRINCIPLE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32 bit Reconfigurable Carry look adder is used.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 RCLA the AND gate block is removed from the existing system.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The removed AND gate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concist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of many inputs.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By removing the AND gate the input carry time is reduced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By calculating propagation and generation the input carry time is reduced.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time delay is reduced to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34.762ns.</a:t>
            </a:r>
          </a:p>
          <a:p>
            <a:pPr marL="0" indent="0" algn="just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ADVANTAGES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en-IN" dirty="0">
                <a:latin typeface="Times New Roman" pitchFamily="18" charset="0"/>
                <a:cs typeface="Times New Roman" pitchFamily="18" charset="0"/>
              </a:rPr>
              <a:t>The proposed BEC function is to consume less power and area.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IN" dirty="0">
                <a:latin typeface="Times New Roman" pitchFamily="18" charset="0"/>
                <a:cs typeface="Times New Roman" pitchFamily="18" charset="0"/>
              </a:rPr>
              <a:t>To consume less time for carry generation process.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dirty="0">
                <a:latin typeface="Times New Roman" pitchFamily="18" charset="0"/>
                <a:cs typeface="Times New Roman" pitchFamily="18" charset="0"/>
              </a:rPr>
              <a:t>Do not affect the overall adder architecture performance level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5994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CONCLUSION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8229600" cy="3810000"/>
          </a:xfrm>
        </p:spPr>
        <p:txBody>
          <a:bodyPr/>
          <a:lstStyle/>
          <a:p>
            <a:pPr eaLnBrk="1" hangingPunct="1"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time delay to do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arithmatic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calculations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faster.</a:t>
            </a:r>
          </a:p>
          <a:p>
            <a:pPr eaLnBrk="1" hangingPunct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redundant calculations is reduced.</a:t>
            </a:r>
          </a:p>
          <a:p>
            <a:pPr eaLnBrk="1" hangingPunct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system works more faster than the existing system because the time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dealy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is reduced from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43.136ns to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34.762ns.</a:t>
            </a:r>
          </a:p>
          <a:p>
            <a:pPr eaLnBrk="1" hangingPunct="1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adder process is fast and we get approximate values.</a:t>
            </a:r>
          </a:p>
          <a:p>
            <a:pPr eaLnBrk="1" hangingPunct="1"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74AFBC-FFAD-45BA-8E58-04F9E9C696C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REFERENCE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10200"/>
          </a:xfrm>
        </p:spPr>
        <p:txBody>
          <a:bodyPr/>
          <a:lstStyle/>
          <a:p>
            <a:pPr algn="just"/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[1] B. K. </a:t>
            </a:r>
            <a:r>
              <a:rPr lang="en-IN" sz="1800" dirty="0" err="1">
                <a:latin typeface="Times New Roman" pitchFamily="18" charset="0"/>
                <a:cs typeface="Times New Roman" pitchFamily="18" charset="0"/>
              </a:rPr>
              <a:t>Mohanty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 and S. K. Patel, "Area–Delay–Power Efficient Carry-Select Adder," </a:t>
            </a:r>
            <a:r>
              <a:rPr lang="en-IN" sz="1800" i="1" dirty="0">
                <a:latin typeface="Times New Roman" pitchFamily="18" charset="0"/>
                <a:cs typeface="Times New Roman" pitchFamily="18" charset="0"/>
              </a:rPr>
              <a:t>IEEE Transactions on Circuits and Systems II: Express Briefs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vol. 61, no. 6, pp. 418-422, June 2014. 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[2] B. Shao and P. Li, "Array-Based Approximate Arithmetic Computing: A General Model and Applications to Multiplier and Squarer Design," </a:t>
            </a:r>
            <a:r>
              <a:rPr lang="en-IN" sz="1800" i="1" dirty="0">
                <a:latin typeface="Times New Roman" pitchFamily="18" charset="0"/>
                <a:cs typeface="Times New Roman" pitchFamily="18" charset="0"/>
              </a:rPr>
              <a:t>IEEE Transactions on Circuits and Systems I: Regular Papers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vol. 62, no. 4, pp. 1081-1090, April 2015. 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[3] A. </a:t>
            </a:r>
            <a:r>
              <a:rPr lang="en-IN" sz="1800" dirty="0" err="1">
                <a:latin typeface="Times New Roman" pitchFamily="18" charset="0"/>
                <a:cs typeface="Times New Roman" pitchFamily="18" charset="0"/>
              </a:rPr>
              <a:t>Raha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H. </a:t>
            </a:r>
            <a:r>
              <a:rPr lang="en-IN" sz="1800" dirty="0" err="1">
                <a:latin typeface="Times New Roman" pitchFamily="18" charset="0"/>
                <a:cs typeface="Times New Roman" pitchFamily="18" charset="0"/>
              </a:rPr>
              <a:t>Jayakumar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and V. </a:t>
            </a:r>
            <a:r>
              <a:rPr lang="en-IN" sz="1800" dirty="0" err="1">
                <a:latin typeface="Times New Roman" pitchFamily="18" charset="0"/>
                <a:cs typeface="Times New Roman" pitchFamily="18" charset="0"/>
              </a:rPr>
              <a:t>Raghunathan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"Input-Based Dynamic Reconfiguration of Approximate Arithmetic Units for Video Encoding," </a:t>
            </a:r>
            <a:r>
              <a:rPr lang="en-IN" sz="1800" i="1" dirty="0">
                <a:latin typeface="Times New Roman" pitchFamily="18" charset="0"/>
                <a:cs typeface="Times New Roman" pitchFamily="18" charset="0"/>
              </a:rPr>
              <a:t>IEEE Transactions on Very Large Scale Integration (VLSI) Systems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vol. 24, no. 99, pp. 1-1, May 2015. 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[4] M. S. </a:t>
            </a:r>
            <a:r>
              <a:rPr lang="en-IN" sz="1800" dirty="0" err="1">
                <a:latin typeface="Times New Roman" pitchFamily="18" charset="0"/>
                <a:cs typeface="Times New Roman" pitchFamily="18" charset="0"/>
              </a:rPr>
              <a:t>Khairy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800" dirty="0" err="1">
                <a:latin typeface="Times New Roman" pitchFamily="18" charset="0"/>
                <a:cs typeface="Times New Roman" pitchFamily="18" charset="0"/>
              </a:rPr>
              <a:t>Khajeh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A. M. </a:t>
            </a:r>
            <a:r>
              <a:rPr lang="en-IN" sz="1800" dirty="0" err="1">
                <a:latin typeface="Times New Roman" pitchFamily="18" charset="0"/>
                <a:cs typeface="Times New Roman" pitchFamily="18" charset="0"/>
              </a:rPr>
              <a:t>Eltawil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 and F. J. </a:t>
            </a:r>
            <a:r>
              <a:rPr lang="en-IN" sz="1800" dirty="0" err="1">
                <a:latin typeface="Times New Roman" pitchFamily="18" charset="0"/>
                <a:cs typeface="Times New Roman" pitchFamily="18" charset="0"/>
              </a:rPr>
              <a:t>Kurdahi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"</a:t>
            </a:r>
            <a:r>
              <a:rPr lang="en-IN" sz="1800" dirty="0" err="1">
                <a:latin typeface="Times New Roman" pitchFamily="18" charset="0"/>
                <a:cs typeface="Times New Roman" pitchFamily="18" charset="0"/>
              </a:rPr>
              <a:t>Equi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-Noise: A Statistical Model That Combines Embedded Memory Failures and Channel Noise," </a:t>
            </a:r>
            <a:r>
              <a:rPr lang="en-IN" sz="1800" i="1" dirty="0">
                <a:latin typeface="Times New Roman" pitchFamily="18" charset="0"/>
                <a:cs typeface="Times New Roman" pitchFamily="18" charset="0"/>
              </a:rPr>
              <a:t>IEEE Transactions on Circuits and Systems I: Regular Papers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vol. 61, no. 2, pp. 407-419, Feb. 2014.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[5] R. Ye, T. Wang, F. Yuan, R. Kumar and Q. </a:t>
            </a:r>
            <a:r>
              <a:rPr lang="en-IN" sz="18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"On reconfiguration-oriented approximate adder design and its application," </a:t>
            </a:r>
            <a:r>
              <a:rPr lang="en-IN" sz="1800" i="1" dirty="0">
                <a:latin typeface="Times New Roman" pitchFamily="18" charset="0"/>
                <a:cs typeface="Times New Roman" pitchFamily="18" charset="0"/>
              </a:rPr>
              <a:t>Proceedings of IEEE/ACM International Conference on Computer Aided Design (ICCAD)</a:t>
            </a:r>
            <a:r>
              <a:rPr lang="en-IN" sz="1800" dirty="0">
                <a:latin typeface="Times New Roman" pitchFamily="18" charset="0"/>
                <a:cs typeface="Times New Roman" pitchFamily="18" charset="0"/>
              </a:rPr>
              <a:t>, 2013, pp. 48-54. 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66972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1052</TotalTime>
  <Words>702</Words>
  <Application>Microsoft Office PowerPoint</Application>
  <PresentationFormat>On-screen Show (4:3)</PresentationFormat>
  <Paragraphs>68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ENERGY EFFICIENT FAST CARRY SELECT ADDER</vt:lpstr>
      <vt:lpstr>ABSTRACT</vt:lpstr>
      <vt:lpstr>     EXISTING SCHEME    </vt:lpstr>
      <vt:lpstr>PROBLEMS IDENTIFIED IN EXISTING SYSTEM</vt:lpstr>
      <vt:lpstr>PROPOSED SCHEME</vt:lpstr>
      <vt:lpstr>FLOW DIAGRAM</vt:lpstr>
      <vt:lpstr>BLOCK DIAGRAM OF PROPOSED SCHEME</vt:lpstr>
      <vt:lpstr>WORKING PRINCIPLE</vt:lpstr>
      <vt:lpstr>ADVANTAGES</vt:lpstr>
      <vt:lpstr>CONCLUSION</vt:lpstr>
      <vt:lpstr>REFERENCE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TTS</cp:lastModifiedBy>
  <cp:revision>182</cp:revision>
  <dcterms:created xsi:type="dcterms:W3CDTF">2013-12-25T12:40:00Z</dcterms:created>
  <dcterms:modified xsi:type="dcterms:W3CDTF">2021-04-20T08:27:04Z</dcterms:modified>
</cp:coreProperties>
</file>