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3"/>
  </p:notesMasterIdLst>
  <p:sldIdLst>
    <p:sldId id="323" r:id="rId2"/>
    <p:sldId id="303" r:id="rId3"/>
    <p:sldId id="304" r:id="rId4"/>
    <p:sldId id="305" r:id="rId5"/>
    <p:sldId id="306" r:id="rId6"/>
    <p:sldId id="307" r:id="rId7"/>
    <p:sldId id="308" r:id="rId8"/>
    <p:sldId id="309" r:id="rId9"/>
    <p:sldId id="310" r:id="rId10"/>
    <p:sldId id="311" r:id="rId11"/>
    <p:sldId id="312" r:id="rId12"/>
    <p:sldId id="313" r:id="rId13"/>
    <p:sldId id="314" r:id="rId14"/>
    <p:sldId id="315" r:id="rId15"/>
    <p:sldId id="316" r:id="rId16"/>
    <p:sldId id="317" r:id="rId17"/>
    <p:sldId id="318" r:id="rId18"/>
    <p:sldId id="319" r:id="rId19"/>
    <p:sldId id="320" r:id="rId20"/>
    <p:sldId id="321" r:id="rId21"/>
    <p:sldId id="322" r:id="rId22"/>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showPr>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27729" autoAdjust="0"/>
    <p:restoredTop sz="91182" autoAdjust="0"/>
  </p:normalViewPr>
  <p:slideViewPr>
    <p:cSldViewPr>
      <p:cViewPr varScale="1">
        <p:scale>
          <a:sx n="62" d="100"/>
          <a:sy n="62" d="100"/>
        </p:scale>
        <p:origin x="-1278" y="-90"/>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48724"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endParaRPr lang="en-US"/>
          </a:p>
        </p:txBody>
      </p:sp>
      <p:sp>
        <p:nvSpPr>
          <p:cNvPr id="1048725"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fld id="{48A83EA4-7060-4345-B571-992AFCE168C3}" type="datetimeFigureOut">
              <a:rPr lang="en-US"/>
              <a:pPr/>
              <a:t>5/22/2020</a:t>
            </a:fld>
            <a:endParaRPr lang="en-US"/>
          </a:p>
        </p:txBody>
      </p:sp>
      <p:sp>
        <p:nvSpPr>
          <p:cNvPr id="1048726"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1048727"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048728"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endParaRPr lang="en-US"/>
          </a:p>
        </p:txBody>
      </p:sp>
      <p:sp>
        <p:nvSpPr>
          <p:cNvPr id="1048729"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anose="020F0502020204030204" pitchFamily="34" charset="0"/>
              </a:defRPr>
            </a:lvl1pPr>
          </a:lstStyle>
          <a:p>
            <a:fld id="{AA2096F9-2F2E-4191-94F5-DC8C494960BF}" type="slidenum">
              <a:rPr lang="en-US" altLang="en-US"/>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048697" name="Title 1"/>
          <p:cNvSpPr>
            <a:spLocks noGrp="1"/>
          </p:cNvSpPr>
          <p:nvPr>
            <p:ph type="ctrTitle"/>
          </p:nvPr>
        </p:nvSpPr>
        <p:spPr>
          <a:xfrm>
            <a:off x="685800" y="2130425"/>
            <a:ext cx="7772400" cy="1470025"/>
          </a:xfrm>
        </p:spPr>
        <p:txBody>
          <a:bodyPr/>
          <a:lstStyle/>
          <a:p>
            <a:r>
              <a:rPr lang="en-US"/>
              <a:t>Click to edit Master title style</a:t>
            </a:r>
          </a:p>
        </p:txBody>
      </p:sp>
      <p:sp>
        <p:nvSpPr>
          <p:cNvPr id="1048698"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1048699" name="Date Placeholder 3"/>
          <p:cNvSpPr>
            <a:spLocks noGrp="1"/>
          </p:cNvSpPr>
          <p:nvPr>
            <p:ph type="dt" sz="half" idx="10"/>
          </p:nvPr>
        </p:nvSpPr>
        <p:spPr/>
        <p:txBody>
          <a:bodyPr/>
          <a:lstStyle/>
          <a:p>
            <a:fld id="{39FBC6EB-03C3-4A32-84DC-D3D7B237779F}" type="datetime1">
              <a:rPr lang="en-US"/>
              <a:pPr/>
              <a:t>5/22/2020</a:t>
            </a:fld>
            <a:endParaRPr lang="en-US"/>
          </a:p>
        </p:txBody>
      </p:sp>
      <p:sp>
        <p:nvSpPr>
          <p:cNvPr id="1048700" name="Footer Placeholder 4"/>
          <p:cNvSpPr>
            <a:spLocks noGrp="1"/>
          </p:cNvSpPr>
          <p:nvPr>
            <p:ph type="ftr" sz="quarter" idx="11"/>
          </p:nvPr>
        </p:nvSpPr>
        <p:spPr/>
        <p:txBody>
          <a:bodyPr/>
          <a:lstStyle/>
          <a:p>
            <a:endParaRPr lang="en-US"/>
          </a:p>
        </p:txBody>
      </p:sp>
      <p:sp>
        <p:nvSpPr>
          <p:cNvPr id="1048701" name="Slide Number Placeholder 5"/>
          <p:cNvSpPr>
            <a:spLocks noGrp="1"/>
          </p:cNvSpPr>
          <p:nvPr>
            <p:ph type="sldNum" sz="quarter" idx="12"/>
          </p:nvPr>
        </p:nvSpPr>
        <p:spPr/>
        <p:txBody>
          <a:bodyPr/>
          <a:lstStyle/>
          <a:p>
            <a:fld id="{818EBA41-2062-41F9-B8C9-C78D7367AE2B}" type="slidenum">
              <a:rPr lang="en-US" altLang="en-US"/>
              <a:pPr/>
              <a:t>‹#›</a:t>
            </a:fld>
            <a:endParaRPr lang="en-US"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048581" name="Title 1"/>
          <p:cNvSpPr>
            <a:spLocks noGrp="1"/>
          </p:cNvSpPr>
          <p:nvPr>
            <p:ph type="title"/>
          </p:nvPr>
        </p:nvSpPr>
        <p:spPr/>
        <p:txBody>
          <a:bodyPr/>
          <a:lstStyle/>
          <a:p>
            <a:r>
              <a:rPr lang="en-US"/>
              <a:t>Click to edit Master title style</a:t>
            </a:r>
          </a:p>
        </p:txBody>
      </p:sp>
      <p:sp>
        <p:nvSpPr>
          <p:cNvPr id="1048582"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8583" name="Date Placeholder 3"/>
          <p:cNvSpPr>
            <a:spLocks noGrp="1"/>
          </p:cNvSpPr>
          <p:nvPr>
            <p:ph type="dt" sz="half" idx="10"/>
          </p:nvPr>
        </p:nvSpPr>
        <p:spPr/>
        <p:txBody>
          <a:bodyPr/>
          <a:lstStyle/>
          <a:p>
            <a:fld id="{97A3F9B9-F440-4378-B85E-5221FAF12AC5}" type="datetime1">
              <a:rPr lang="en-US"/>
              <a:pPr/>
              <a:t>5/22/2020</a:t>
            </a:fld>
            <a:endParaRPr lang="en-US"/>
          </a:p>
        </p:txBody>
      </p:sp>
      <p:sp>
        <p:nvSpPr>
          <p:cNvPr id="1048584" name="Footer Placeholder 4"/>
          <p:cNvSpPr>
            <a:spLocks noGrp="1"/>
          </p:cNvSpPr>
          <p:nvPr>
            <p:ph type="ftr" sz="quarter" idx="11"/>
          </p:nvPr>
        </p:nvSpPr>
        <p:spPr/>
        <p:txBody>
          <a:bodyPr/>
          <a:lstStyle/>
          <a:p>
            <a:endParaRPr lang="en-US"/>
          </a:p>
        </p:txBody>
      </p:sp>
      <p:sp>
        <p:nvSpPr>
          <p:cNvPr id="1048585" name="Slide Number Placeholder 5"/>
          <p:cNvSpPr>
            <a:spLocks noGrp="1"/>
          </p:cNvSpPr>
          <p:nvPr>
            <p:ph type="sldNum" sz="quarter" idx="12"/>
          </p:nvPr>
        </p:nvSpPr>
        <p:spPr/>
        <p:txBody>
          <a:bodyPr/>
          <a:lstStyle/>
          <a:p>
            <a:fld id="{C9D72805-E432-47C1-8903-36617360816E}" type="slidenum">
              <a:rPr lang="en-US" altLang="en-US"/>
              <a:pPr/>
              <a:t>‹#›</a:t>
            </a:fld>
            <a:endParaRPr lang="en-US"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048708"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1048709"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1048710" name="Date Placeholder 3"/>
          <p:cNvSpPr>
            <a:spLocks noGrp="1"/>
          </p:cNvSpPr>
          <p:nvPr>
            <p:ph type="dt" sz="half" idx="10"/>
          </p:nvPr>
        </p:nvSpPr>
        <p:spPr/>
        <p:txBody>
          <a:bodyPr/>
          <a:lstStyle/>
          <a:p>
            <a:fld id="{AC2B4F0F-693B-4523-B9B4-591DE4C2E18E}" type="datetime1">
              <a:rPr lang="en-US"/>
              <a:pPr/>
              <a:t>5/22/2020</a:t>
            </a:fld>
            <a:endParaRPr lang="en-US"/>
          </a:p>
        </p:txBody>
      </p:sp>
      <p:sp>
        <p:nvSpPr>
          <p:cNvPr id="1048711" name="Footer Placeholder 4"/>
          <p:cNvSpPr>
            <a:spLocks noGrp="1"/>
          </p:cNvSpPr>
          <p:nvPr>
            <p:ph type="ftr" sz="quarter" idx="11"/>
          </p:nvPr>
        </p:nvSpPr>
        <p:spPr/>
        <p:txBody>
          <a:bodyPr/>
          <a:lstStyle/>
          <a:p>
            <a:endParaRPr lang="en-US"/>
          </a:p>
        </p:txBody>
      </p:sp>
      <p:sp>
        <p:nvSpPr>
          <p:cNvPr id="1048712" name="Slide Number Placeholder 5"/>
          <p:cNvSpPr>
            <a:spLocks noGrp="1"/>
          </p:cNvSpPr>
          <p:nvPr>
            <p:ph type="sldNum" sz="quarter" idx="12"/>
          </p:nvPr>
        </p:nvSpPr>
        <p:spPr/>
        <p:txBody>
          <a:bodyPr/>
          <a:lstStyle/>
          <a:p>
            <a:fld id="{EC1DF31E-C934-4D9C-AAFE-6C6D8AADA041}" type="slidenum">
              <a:rPr lang="en-US" altLang="en-US"/>
              <a:pPr/>
              <a:t>‹#›</a:t>
            </a:fld>
            <a:endParaRPr lang="en-US"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048671" name="Title 1"/>
          <p:cNvSpPr>
            <a:spLocks noGrp="1"/>
          </p:cNvSpPr>
          <p:nvPr>
            <p:ph type="title"/>
          </p:nvPr>
        </p:nvSpPr>
        <p:spPr/>
        <p:txBody>
          <a:bodyPr/>
          <a:lstStyle/>
          <a:p>
            <a:r>
              <a:rPr lang="en-US"/>
              <a:t>Click to edit Master title style</a:t>
            </a:r>
          </a:p>
        </p:txBody>
      </p:sp>
      <p:sp>
        <p:nvSpPr>
          <p:cNvPr id="1048672"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8673"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8674" name="Date Placeholder 3"/>
          <p:cNvSpPr>
            <a:spLocks noGrp="1"/>
          </p:cNvSpPr>
          <p:nvPr>
            <p:ph type="dt" sz="half" idx="10"/>
          </p:nvPr>
        </p:nvSpPr>
        <p:spPr/>
        <p:txBody>
          <a:bodyPr/>
          <a:lstStyle/>
          <a:p>
            <a:fld id="{56D121FA-97DC-4F1D-992F-222FDC2206C3}" type="datetime1">
              <a:rPr lang="en-US"/>
              <a:pPr/>
              <a:t>5/22/2020</a:t>
            </a:fld>
            <a:endParaRPr lang="en-US"/>
          </a:p>
        </p:txBody>
      </p:sp>
      <p:sp>
        <p:nvSpPr>
          <p:cNvPr id="1048675" name="Footer Placeholder 4"/>
          <p:cNvSpPr>
            <a:spLocks noGrp="1"/>
          </p:cNvSpPr>
          <p:nvPr>
            <p:ph type="ftr" sz="quarter" idx="11"/>
          </p:nvPr>
        </p:nvSpPr>
        <p:spPr/>
        <p:txBody>
          <a:bodyPr/>
          <a:lstStyle/>
          <a:p>
            <a:endParaRPr lang="en-US"/>
          </a:p>
        </p:txBody>
      </p:sp>
      <p:sp>
        <p:nvSpPr>
          <p:cNvPr id="1048676" name="Slide Number Placeholder 5"/>
          <p:cNvSpPr>
            <a:spLocks noGrp="1"/>
          </p:cNvSpPr>
          <p:nvPr>
            <p:ph type="sldNum" sz="quarter" idx="12"/>
          </p:nvPr>
        </p:nvSpPr>
        <p:spPr/>
        <p:txBody>
          <a:bodyPr/>
          <a:lstStyle/>
          <a:p>
            <a:fld id="{B989AD5B-947D-4154-A19F-E8CF650AD84C}" type="slidenum">
              <a:rPr lang="en-US" altLang="en-US"/>
              <a:pPr/>
              <a:t>‹#›</a:t>
            </a:fld>
            <a:endParaRPr lang="en-US"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48677" name="Title 1"/>
          <p:cNvSpPr>
            <a:spLocks noGrp="1"/>
          </p:cNvSpPr>
          <p:nvPr>
            <p:ph type="title"/>
          </p:nvPr>
        </p:nvSpPr>
        <p:spPr/>
        <p:txBody>
          <a:bodyPr/>
          <a:lstStyle/>
          <a:p>
            <a:r>
              <a:rPr lang="en-US"/>
              <a:t>Click to edit Master title style</a:t>
            </a:r>
          </a:p>
        </p:txBody>
      </p:sp>
      <p:sp>
        <p:nvSpPr>
          <p:cNvPr id="1048678"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48679"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8680"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48681"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8682" name="Date Placeholder 3"/>
          <p:cNvSpPr>
            <a:spLocks noGrp="1"/>
          </p:cNvSpPr>
          <p:nvPr>
            <p:ph type="dt" sz="half" idx="10"/>
          </p:nvPr>
        </p:nvSpPr>
        <p:spPr/>
        <p:txBody>
          <a:bodyPr/>
          <a:lstStyle/>
          <a:p>
            <a:fld id="{9CA9851F-5A36-4CBF-AFDF-1DBCBE8F2C24}" type="datetime1">
              <a:rPr lang="en-US"/>
              <a:pPr/>
              <a:t>5/22/2020</a:t>
            </a:fld>
            <a:endParaRPr lang="en-US"/>
          </a:p>
        </p:txBody>
      </p:sp>
      <p:sp>
        <p:nvSpPr>
          <p:cNvPr id="1048683" name="Footer Placeholder 4"/>
          <p:cNvSpPr>
            <a:spLocks noGrp="1"/>
          </p:cNvSpPr>
          <p:nvPr>
            <p:ph type="ftr" sz="quarter" idx="11"/>
          </p:nvPr>
        </p:nvSpPr>
        <p:spPr/>
        <p:txBody>
          <a:bodyPr/>
          <a:lstStyle/>
          <a:p>
            <a:endParaRPr lang="en-US"/>
          </a:p>
        </p:txBody>
      </p:sp>
      <p:sp>
        <p:nvSpPr>
          <p:cNvPr id="1048684" name="Slide Number Placeholder 5"/>
          <p:cNvSpPr>
            <a:spLocks noGrp="1"/>
          </p:cNvSpPr>
          <p:nvPr>
            <p:ph type="sldNum" sz="quarter" idx="12"/>
          </p:nvPr>
        </p:nvSpPr>
        <p:spPr/>
        <p:txBody>
          <a:bodyPr/>
          <a:lstStyle/>
          <a:p>
            <a:fld id="{B5AED7B6-0FDB-45DC-9842-C8F58586B150}" type="slidenum">
              <a:rPr lang="en-US" altLang="en-US"/>
              <a:pPr/>
              <a:t>‹#›</a:t>
            </a:fld>
            <a:endParaRPr lang="en-US"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048685" name="Title 1"/>
          <p:cNvSpPr>
            <a:spLocks noGrp="1"/>
          </p:cNvSpPr>
          <p:nvPr>
            <p:ph type="title"/>
          </p:nvPr>
        </p:nvSpPr>
        <p:spPr/>
        <p:txBody>
          <a:bodyPr/>
          <a:lstStyle/>
          <a:p>
            <a:r>
              <a:rPr lang="en-US"/>
              <a:t>Click to edit Master title style</a:t>
            </a:r>
          </a:p>
        </p:txBody>
      </p:sp>
      <p:sp>
        <p:nvSpPr>
          <p:cNvPr id="1048686" name="Date Placeholder 3"/>
          <p:cNvSpPr>
            <a:spLocks noGrp="1"/>
          </p:cNvSpPr>
          <p:nvPr>
            <p:ph type="dt" sz="half" idx="10"/>
          </p:nvPr>
        </p:nvSpPr>
        <p:spPr/>
        <p:txBody>
          <a:bodyPr/>
          <a:lstStyle/>
          <a:p>
            <a:fld id="{DB5BE3CE-B61E-4706-B811-164D7271EC5C}" type="datetime1">
              <a:rPr lang="en-US"/>
              <a:pPr/>
              <a:t>5/22/2020</a:t>
            </a:fld>
            <a:endParaRPr lang="en-US"/>
          </a:p>
        </p:txBody>
      </p:sp>
      <p:sp>
        <p:nvSpPr>
          <p:cNvPr id="1048687" name="Footer Placeholder 4"/>
          <p:cNvSpPr>
            <a:spLocks noGrp="1"/>
          </p:cNvSpPr>
          <p:nvPr>
            <p:ph type="ftr" sz="quarter" idx="11"/>
          </p:nvPr>
        </p:nvSpPr>
        <p:spPr/>
        <p:txBody>
          <a:bodyPr/>
          <a:lstStyle/>
          <a:p>
            <a:endParaRPr lang="en-US"/>
          </a:p>
        </p:txBody>
      </p:sp>
      <p:sp>
        <p:nvSpPr>
          <p:cNvPr id="1048688" name="Slide Number Placeholder 5"/>
          <p:cNvSpPr>
            <a:spLocks noGrp="1"/>
          </p:cNvSpPr>
          <p:nvPr>
            <p:ph type="sldNum" sz="quarter" idx="12"/>
          </p:nvPr>
        </p:nvSpPr>
        <p:spPr/>
        <p:txBody>
          <a:bodyPr/>
          <a:lstStyle/>
          <a:p>
            <a:fld id="{B7D2A275-FCB3-46FA-8A4A-D5315187061D}" type="slidenum">
              <a:rPr lang="en-US" altLang="en-US"/>
              <a:pPr/>
              <a:t>‹#›</a:t>
            </a:fld>
            <a:endParaRPr lang="en-US"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1048694" name="Date Placeholder 3"/>
          <p:cNvSpPr>
            <a:spLocks noGrp="1"/>
          </p:cNvSpPr>
          <p:nvPr>
            <p:ph type="dt" sz="half" idx="10"/>
          </p:nvPr>
        </p:nvSpPr>
        <p:spPr/>
        <p:txBody>
          <a:bodyPr/>
          <a:lstStyle/>
          <a:p>
            <a:fld id="{541BA02B-FC99-43B8-9E80-E56C25001EAE}" type="datetime1">
              <a:rPr lang="en-US"/>
              <a:pPr/>
              <a:t>5/22/2020</a:t>
            </a:fld>
            <a:endParaRPr lang="en-US"/>
          </a:p>
        </p:txBody>
      </p:sp>
      <p:sp>
        <p:nvSpPr>
          <p:cNvPr id="1048695" name="Footer Placeholder 4"/>
          <p:cNvSpPr>
            <a:spLocks noGrp="1"/>
          </p:cNvSpPr>
          <p:nvPr>
            <p:ph type="ftr" sz="quarter" idx="11"/>
          </p:nvPr>
        </p:nvSpPr>
        <p:spPr/>
        <p:txBody>
          <a:bodyPr/>
          <a:lstStyle/>
          <a:p>
            <a:endParaRPr lang="en-US"/>
          </a:p>
        </p:txBody>
      </p:sp>
      <p:sp>
        <p:nvSpPr>
          <p:cNvPr id="1048696" name="Slide Number Placeholder 5"/>
          <p:cNvSpPr>
            <a:spLocks noGrp="1"/>
          </p:cNvSpPr>
          <p:nvPr>
            <p:ph type="sldNum" sz="quarter" idx="12"/>
          </p:nvPr>
        </p:nvSpPr>
        <p:spPr/>
        <p:txBody>
          <a:bodyPr/>
          <a:lstStyle/>
          <a:p>
            <a:fld id="{891A70DE-397A-4414-BE44-1355570147DB}" type="slidenum">
              <a:rPr lang="en-US" altLang="en-US"/>
              <a:pPr/>
              <a:t>‹#›</a:t>
            </a:fld>
            <a:endParaRPr lang="en-US"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048718"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1048719"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8720"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48721" name="Date Placeholder 3"/>
          <p:cNvSpPr>
            <a:spLocks noGrp="1"/>
          </p:cNvSpPr>
          <p:nvPr>
            <p:ph type="dt" sz="half" idx="10"/>
          </p:nvPr>
        </p:nvSpPr>
        <p:spPr/>
        <p:txBody>
          <a:bodyPr/>
          <a:lstStyle/>
          <a:p>
            <a:fld id="{EDB98DA5-D05F-4E38-B459-0AC0525887A1}" type="datetime1">
              <a:rPr lang="en-US"/>
              <a:pPr/>
              <a:t>5/22/2020</a:t>
            </a:fld>
            <a:endParaRPr lang="en-US"/>
          </a:p>
        </p:txBody>
      </p:sp>
      <p:sp>
        <p:nvSpPr>
          <p:cNvPr id="1048722" name="Footer Placeholder 4"/>
          <p:cNvSpPr>
            <a:spLocks noGrp="1"/>
          </p:cNvSpPr>
          <p:nvPr>
            <p:ph type="ftr" sz="quarter" idx="11"/>
          </p:nvPr>
        </p:nvSpPr>
        <p:spPr/>
        <p:txBody>
          <a:bodyPr/>
          <a:lstStyle/>
          <a:p>
            <a:endParaRPr lang="en-US"/>
          </a:p>
        </p:txBody>
      </p:sp>
      <p:sp>
        <p:nvSpPr>
          <p:cNvPr id="1048723" name="Slide Number Placeholder 5"/>
          <p:cNvSpPr>
            <a:spLocks noGrp="1"/>
          </p:cNvSpPr>
          <p:nvPr>
            <p:ph type="sldNum" sz="quarter" idx="12"/>
          </p:nvPr>
        </p:nvSpPr>
        <p:spPr/>
        <p:txBody>
          <a:bodyPr/>
          <a:lstStyle/>
          <a:p>
            <a:fld id="{28ABF114-3F7F-4F64-B44D-5DBF94797AA2}" type="slidenum">
              <a:rPr lang="en-US" altLang="en-US"/>
              <a:pPr/>
              <a:t>‹#›</a:t>
            </a:fld>
            <a:endParaRPr lang="en-US"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04870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104870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104870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48705" name="Date Placeholder 3"/>
          <p:cNvSpPr>
            <a:spLocks noGrp="1"/>
          </p:cNvSpPr>
          <p:nvPr>
            <p:ph type="dt" sz="half" idx="10"/>
          </p:nvPr>
        </p:nvSpPr>
        <p:spPr/>
        <p:txBody>
          <a:bodyPr/>
          <a:lstStyle/>
          <a:p>
            <a:fld id="{397A241A-A35F-4C79-8E6E-000767A5572F}" type="datetime1">
              <a:rPr lang="en-US"/>
              <a:pPr/>
              <a:t>5/22/2020</a:t>
            </a:fld>
            <a:endParaRPr lang="en-US"/>
          </a:p>
        </p:txBody>
      </p:sp>
      <p:sp>
        <p:nvSpPr>
          <p:cNvPr id="1048706" name="Footer Placeholder 4"/>
          <p:cNvSpPr>
            <a:spLocks noGrp="1"/>
          </p:cNvSpPr>
          <p:nvPr>
            <p:ph type="ftr" sz="quarter" idx="11"/>
          </p:nvPr>
        </p:nvSpPr>
        <p:spPr/>
        <p:txBody>
          <a:bodyPr/>
          <a:lstStyle/>
          <a:p>
            <a:endParaRPr lang="en-US"/>
          </a:p>
        </p:txBody>
      </p:sp>
      <p:sp>
        <p:nvSpPr>
          <p:cNvPr id="1048707" name="Slide Number Placeholder 5"/>
          <p:cNvSpPr>
            <a:spLocks noGrp="1"/>
          </p:cNvSpPr>
          <p:nvPr>
            <p:ph type="sldNum" sz="quarter" idx="12"/>
          </p:nvPr>
        </p:nvSpPr>
        <p:spPr/>
        <p:txBody>
          <a:bodyPr/>
          <a:lstStyle/>
          <a:p>
            <a:fld id="{950DFA43-93A2-4DE0-8655-12A20D2CD9A4}" type="slidenum">
              <a:rPr lang="en-US" altLang="en-US"/>
              <a:pPr/>
              <a:t>‹#›</a:t>
            </a:fld>
            <a:endParaRPr lang="en-US"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048713" name="Title 1"/>
          <p:cNvSpPr>
            <a:spLocks noGrp="1"/>
          </p:cNvSpPr>
          <p:nvPr>
            <p:ph type="title"/>
          </p:nvPr>
        </p:nvSpPr>
        <p:spPr/>
        <p:txBody>
          <a:bodyPr/>
          <a:lstStyle/>
          <a:p>
            <a:r>
              <a:rPr lang="en-US"/>
              <a:t>Click to edit Master title style</a:t>
            </a:r>
          </a:p>
        </p:txBody>
      </p:sp>
      <p:sp>
        <p:nvSpPr>
          <p:cNvPr id="1048714"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8715" name="Date Placeholder 3"/>
          <p:cNvSpPr>
            <a:spLocks noGrp="1"/>
          </p:cNvSpPr>
          <p:nvPr>
            <p:ph type="dt" sz="half" idx="10"/>
          </p:nvPr>
        </p:nvSpPr>
        <p:spPr/>
        <p:txBody>
          <a:bodyPr/>
          <a:lstStyle/>
          <a:p>
            <a:fld id="{E19060C7-1D55-4786-90BA-A2285DC3FC86}" type="datetime1">
              <a:rPr lang="en-US"/>
              <a:pPr/>
              <a:t>5/22/2020</a:t>
            </a:fld>
            <a:endParaRPr lang="en-US"/>
          </a:p>
        </p:txBody>
      </p:sp>
      <p:sp>
        <p:nvSpPr>
          <p:cNvPr id="1048716" name="Footer Placeholder 4"/>
          <p:cNvSpPr>
            <a:spLocks noGrp="1"/>
          </p:cNvSpPr>
          <p:nvPr>
            <p:ph type="ftr" sz="quarter" idx="11"/>
          </p:nvPr>
        </p:nvSpPr>
        <p:spPr/>
        <p:txBody>
          <a:bodyPr/>
          <a:lstStyle/>
          <a:p>
            <a:endParaRPr lang="en-US"/>
          </a:p>
        </p:txBody>
      </p:sp>
      <p:sp>
        <p:nvSpPr>
          <p:cNvPr id="1048717" name="Slide Number Placeholder 5"/>
          <p:cNvSpPr>
            <a:spLocks noGrp="1"/>
          </p:cNvSpPr>
          <p:nvPr>
            <p:ph type="sldNum" sz="quarter" idx="12"/>
          </p:nvPr>
        </p:nvSpPr>
        <p:spPr/>
        <p:txBody>
          <a:bodyPr/>
          <a:lstStyle/>
          <a:p>
            <a:fld id="{54195369-7AE8-4BC6-94DA-E64E1E489AD0}" type="slidenum">
              <a:rPr lang="en-US" altLang="en-US"/>
              <a:pPr/>
              <a:t>‹#›</a:t>
            </a:fld>
            <a:endParaRPr lang="en-US"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048689"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1048690"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8691" name="Date Placeholder 3"/>
          <p:cNvSpPr>
            <a:spLocks noGrp="1"/>
          </p:cNvSpPr>
          <p:nvPr>
            <p:ph type="dt" sz="half" idx="10"/>
          </p:nvPr>
        </p:nvSpPr>
        <p:spPr/>
        <p:txBody>
          <a:bodyPr/>
          <a:lstStyle/>
          <a:p>
            <a:fld id="{3A7D2F4F-98B7-4721-ADEC-0D45CA65E2A3}" type="datetime1">
              <a:rPr lang="en-US"/>
              <a:pPr/>
              <a:t>5/22/2020</a:t>
            </a:fld>
            <a:endParaRPr lang="en-US"/>
          </a:p>
        </p:txBody>
      </p:sp>
      <p:sp>
        <p:nvSpPr>
          <p:cNvPr id="1048692" name="Footer Placeholder 4"/>
          <p:cNvSpPr>
            <a:spLocks noGrp="1"/>
          </p:cNvSpPr>
          <p:nvPr>
            <p:ph type="ftr" sz="quarter" idx="11"/>
          </p:nvPr>
        </p:nvSpPr>
        <p:spPr/>
        <p:txBody>
          <a:bodyPr/>
          <a:lstStyle/>
          <a:p>
            <a:endParaRPr lang="en-US"/>
          </a:p>
        </p:txBody>
      </p:sp>
      <p:sp>
        <p:nvSpPr>
          <p:cNvPr id="1048693" name="Slide Number Placeholder 5"/>
          <p:cNvSpPr>
            <a:spLocks noGrp="1"/>
          </p:cNvSpPr>
          <p:nvPr>
            <p:ph type="sldNum" sz="quarter" idx="12"/>
          </p:nvPr>
        </p:nvSpPr>
        <p:spPr/>
        <p:txBody>
          <a:bodyPr/>
          <a:lstStyle/>
          <a:p>
            <a:fld id="{3B72754B-0096-44B8-8459-471B194AB4A8}" type="slidenum">
              <a:rPr lang="en-US" altLang="en-US"/>
              <a:pPr/>
              <a:t>‹#›</a:t>
            </a:fld>
            <a:endParaRPr lang="en-US"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48576" name="Title Placeholder 1"/>
          <p:cNvSpPr>
            <a:spLocks noGrp="1"/>
          </p:cNvSpPr>
          <p:nvPr>
            <p:ph type="title"/>
          </p:nvPr>
        </p:nvSpPr>
        <p:spPr bwMode="auto">
          <a:xfrm>
            <a:off x="457200" y="274638"/>
            <a:ext cx="8229600" cy="1143000"/>
          </a:xfrm>
          <a:prstGeom prst="rect">
            <a:avLst/>
          </a:prstGeom>
          <a:noFill/>
          <a:ln>
            <a:noFill/>
          </a:ln>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48577" name="Text Placeholder 2"/>
          <p:cNvSpPr>
            <a:spLocks noGrp="1"/>
          </p:cNvSpPr>
          <p:nvPr>
            <p:ph type="body" idx="1"/>
          </p:nvPr>
        </p:nvSpPr>
        <p:spPr bwMode="auto">
          <a:xfrm>
            <a:off x="457200" y="1600200"/>
            <a:ext cx="8229600" cy="4525963"/>
          </a:xfrm>
          <a:prstGeom prst="rect">
            <a:avLst/>
          </a:prstGeom>
          <a:noFill/>
          <a:ln>
            <a:noFill/>
          </a:ln>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48578"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fld id="{D4DCC27B-A438-443A-8B06-3358F5E0872E}" type="datetime1">
              <a:rPr lang="en-US"/>
              <a:pPr/>
              <a:t>5/22/2020</a:t>
            </a:fld>
            <a:endParaRPr lang="en-US"/>
          </a:p>
        </p:txBody>
      </p:sp>
      <p:sp>
        <p:nvSpPr>
          <p:cNvPr id="1048579"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endParaRPr lang="en-US"/>
          </a:p>
        </p:txBody>
      </p:sp>
      <p:sp>
        <p:nvSpPr>
          <p:cNvPr id="1048580"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Calibri" panose="020F0502020204030204" pitchFamily="34" charset="0"/>
              </a:defRPr>
            </a:lvl1pPr>
          </a:lstStyle>
          <a:p>
            <a:fld id="{792A14A6-3B2B-451B-8069-9B990B41D5FB}"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1"/>
            <a:r>
              <a:rPr lang="en-US" altLang="zh-CN" sz="3600" b="1" dirty="0" smtClean="0">
                <a:latin typeface="Times New Roman" panose="02020603050405020304" pitchFamily="18" charset="0"/>
                <a:cs typeface="Times New Roman" panose="02020603050405020304" pitchFamily="18" charset="0"/>
              </a:rPr>
              <a:t>WOMENS SAFETY WEARABLE DEVICE</a:t>
            </a:r>
            <a:r>
              <a:rPr lang="zh-CN" altLang="en-US" sz="3600" b="1" dirty="0" smtClean="0">
                <a:latin typeface="Times New Roman" panose="02020603050405020304" pitchFamily="18" charset="0"/>
                <a:cs typeface="Times New Roman" panose="02020603050405020304" pitchFamily="18" charset="0"/>
              </a:rPr>
              <a:t/>
            </a:r>
            <a:br>
              <a:rPr lang="zh-CN" altLang="en-US" sz="3600" b="1" dirty="0" smtClean="0">
                <a:latin typeface="Times New Roman" panose="02020603050405020304" pitchFamily="18" charset="0"/>
                <a:cs typeface="Times New Roman" panose="02020603050405020304" pitchFamily="18" charset="0"/>
              </a:rPr>
            </a:br>
            <a:endParaRPr lang="en-US" dirty="0"/>
          </a:p>
        </p:txBody>
      </p:sp>
      <p:sp>
        <p:nvSpPr>
          <p:cNvPr id="4" name="Slide Number Placeholder 3"/>
          <p:cNvSpPr>
            <a:spLocks noGrp="1"/>
          </p:cNvSpPr>
          <p:nvPr>
            <p:ph type="sldNum" sz="quarter" idx="12"/>
          </p:nvPr>
        </p:nvSpPr>
        <p:spPr/>
        <p:txBody>
          <a:bodyPr/>
          <a:lstStyle/>
          <a:p>
            <a:fld id="{C9D72805-E432-47C1-8903-36617360816E}" type="slidenum">
              <a:rPr lang="en-US" altLang="en-US" smtClean="0"/>
              <a:pPr/>
              <a:t>1</a:t>
            </a:fld>
            <a:endParaRPr lang="en-US" alt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3" name="Title 1"/>
          <p:cNvSpPr>
            <a:spLocks noGrp="1"/>
          </p:cNvSpPr>
          <p:nvPr>
            <p:ph type="title"/>
          </p:nvPr>
        </p:nvSpPr>
        <p:spPr/>
        <p:txBody>
          <a:bodyPr/>
          <a:lstStyle/>
          <a:p>
            <a:r>
              <a:rPr lang="en-US" sz="3200" b="1" dirty="0" smtClean="0">
                <a:latin typeface="Times New Roman" panose="02020603050405020304" pitchFamily="18" charset="0"/>
                <a:cs typeface="Times New Roman" panose="02020603050405020304" pitchFamily="18" charset="0"/>
              </a:rPr>
              <a:t>CONTENTS</a:t>
            </a:r>
            <a:endParaRPr lang="en-US" sz="3200" b="1" dirty="0">
              <a:latin typeface="Times New Roman" panose="02020603050405020304" pitchFamily="18" charset="0"/>
              <a:cs typeface="Times New Roman" panose="02020603050405020304" pitchFamily="18" charset="0"/>
            </a:endParaRPr>
          </a:p>
        </p:txBody>
      </p:sp>
      <p:sp>
        <p:nvSpPr>
          <p:cNvPr id="1048604" name="Content Placeholder 2"/>
          <p:cNvSpPr>
            <a:spLocks noGrp="1"/>
          </p:cNvSpPr>
          <p:nvPr>
            <p:ph idx="1"/>
          </p:nvPr>
        </p:nvSpPr>
        <p:spPr>
          <a:xfrm>
            <a:off x="457200" y="1143000"/>
            <a:ext cx="8229600" cy="5715000"/>
          </a:xfrm>
        </p:spPr>
        <p:txBody>
          <a:bodyPr/>
          <a:lstStyle/>
          <a:p>
            <a:r>
              <a:rPr lang="en-US" sz="2500" dirty="0" smtClean="0">
                <a:latin typeface="Times New Roman" panose="02020603050405020304" pitchFamily="18" charset="0"/>
                <a:cs typeface="Times New Roman" panose="02020603050405020304" pitchFamily="18" charset="0"/>
              </a:rPr>
              <a:t>ABSTRACT</a:t>
            </a:r>
          </a:p>
          <a:p>
            <a:r>
              <a:rPr lang="en-US" sz="2500" dirty="0" smtClean="0">
                <a:latin typeface="Times New Roman" panose="02020603050405020304" pitchFamily="18" charset="0"/>
                <a:cs typeface="Times New Roman" panose="02020603050405020304" pitchFamily="18" charset="0"/>
              </a:rPr>
              <a:t>EXISTING SCHEME</a:t>
            </a:r>
          </a:p>
          <a:p>
            <a:r>
              <a:rPr lang="en-US" sz="2500" dirty="0" smtClean="0">
                <a:latin typeface="Times New Roman" panose="02020603050405020304" pitchFamily="18" charset="0"/>
                <a:cs typeface="Times New Roman" panose="02020603050405020304" pitchFamily="18" charset="0"/>
              </a:rPr>
              <a:t>PROBLEMS IDENTIFIED IN EXISTING SYSTEM</a:t>
            </a:r>
          </a:p>
          <a:p>
            <a:r>
              <a:rPr lang="en-US" sz="2500" dirty="0" smtClean="0">
                <a:latin typeface="Times New Roman" panose="02020603050405020304" pitchFamily="18" charset="0"/>
                <a:cs typeface="Times New Roman" panose="02020603050405020304" pitchFamily="18" charset="0"/>
              </a:rPr>
              <a:t>PROPOSED SCHEME</a:t>
            </a:r>
          </a:p>
          <a:p>
            <a:r>
              <a:rPr lang="en-US" sz="2500" dirty="0" smtClean="0">
                <a:latin typeface="Times New Roman" panose="02020603050405020304" pitchFamily="18" charset="0"/>
                <a:cs typeface="Times New Roman" panose="02020603050405020304" pitchFamily="18" charset="0"/>
              </a:rPr>
              <a:t>BLOCK DIAGRAM</a:t>
            </a:r>
          </a:p>
          <a:p>
            <a:r>
              <a:rPr lang="en-US" sz="2500" dirty="0" smtClean="0">
                <a:latin typeface="Times New Roman" panose="02020603050405020304" pitchFamily="18" charset="0"/>
                <a:cs typeface="Times New Roman" panose="02020603050405020304" pitchFamily="18" charset="0"/>
              </a:rPr>
              <a:t>FLOW CHART</a:t>
            </a:r>
          </a:p>
          <a:p>
            <a:r>
              <a:rPr lang="en-US" sz="2500" dirty="0" smtClean="0">
                <a:latin typeface="Times New Roman" panose="02020603050405020304" pitchFamily="18" charset="0"/>
                <a:cs typeface="Times New Roman" panose="02020603050405020304" pitchFamily="18" charset="0"/>
              </a:rPr>
              <a:t>HARDWARE TOOLS</a:t>
            </a:r>
          </a:p>
          <a:p>
            <a:r>
              <a:rPr lang="en-US" sz="2500" dirty="0" smtClean="0">
                <a:latin typeface="Times New Roman" panose="02020603050405020304" pitchFamily="18" charset="0"/>
                <a:cs typeface="Times New Roman" panose="02020603050405020304" pitchFamily="18" charset="0"/>
              </a:rPr>
              <a:t>SOFTWARE TOOLS USED AND ITS FEATURES</a:t>
            </a:r>
          </a:p>
          <a:p>
            <a:r>
              <a:rPr lang="en-US" sz="2500" dirty="0" smtClean="0">
                <a:latin typeface="Times New Roman" panose="02020603050405020304" pitchFamily="18" charset="0"/>
                <a:cs typeface="Times New Roman" panose="02020603050405020304" pitchFamily="18" charset="0"/>
              </a:rPr>
              <a:t>APPLICATIONS</a:t>
            </a:r>
          </a:p>
          <a:p>
            <a:r>
              <a:rPr lang="en-US" sz="2500" dirty="0" smtClean="0">
                <a:latin typeface="Times New Roman" panose="02020603050405020304" pitchFamily="18" charset="0"/>
                <a:cs typeface="Times New Roman" panose="02020603050405020304" pitchFamily="18" charset="0"/>
              </a:rPr>
              <a:t>OUTCOMES AND RESULTS</a:t>
            </a:r>
          </a:p>
          <a:p>
            <a:r>
              <a:rPr lang="en-US" sz="2500" dirty="0" smtClean="0">
                <a:latin typeface="Times New Roman" panose="02020603050405020304" pitchFamily="18" charset="0"/>
                <a:cs typeface="Times New Roman" panose="02020603050405020304" pitchFamily="18" charset="0"/>
              </a:rPr>
              <a:t>CONCLUSION AND FUTURE SCOPE</a:t>
            </a:r>
          </a:p>
          <a:p>
            <a:r>
              <a:rPr lang="en-US" sz="2500" dirty="0" smtClean="0">
                <a:latin typeface="Times New Roman" panose="02020603050405020304" pitchFamily="18" charset="0"/>
                <a:cs typeface="Times New Roman" panose="02020603050405020304" pitchFamily="18" charset="0"/>
              </a:rPr>
              <a:t>REFERENCES</a:t>
            </a:r>
          </a:p>
          <a:p>
            <a:endParaRPr lang="en-US" dirty="0" smtClean="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1048605" name="Slide Number Placeholder 3"/>
          <p:cNvSpPr>
            <a:spLocks noGrp="1"/>
          </p:cNvSpPr>
          <p:nvPr>
            <p:ph type="sldNum" sz="quarter" idx="12"/>
          </p:nvPr>
        </p:nvSpPr>
        <p:spPr/>
        <p:txBody>
          <a:bodyPr/>
          <a:lstStyle/>
          <a:p>
            <a:fld id="{C9D72805-E432-47C1-8903-36617360816E}" type="slidenum">
              <a:rPr lang="en-US" altLang="en-US" smtClean="0"/>
              <a:pPr/>
              <a:t>2</a:t>
            </a:fld>
            <a:endParaRPr lang="en-US" alt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6" name="Title 1"/>
          <p:cNvSpPr>
            <a:spLocks noGrp="1"/>
          </p:cNvSpPr>
          <p:nvPr>
            <p:ph type="title"/>
          </p:nvPr>
        </p:nvSpPr>
        <p:spPr>
          <a:xfrm>
            <a:off x="304800" y="0"/>
            <a:ext cx="8229600" cy="914400"/>
          </a:xfrm>
        </p:spPr>
        <p:txBody>
          <a:bodyPr/>
          <a:lstStyle/>
          <a:p>
            <a:r>
              <a:rPr lang="en-US" altLang="en-US" sz="3200" b="1" dirty="0">
                <a:latin typeface="Times New Roman" panose="02020603050405020304" pitchFamily="18" charset="0"/>
                <a:cs typeface="Times New Roman" panose="02020603050405020304" pitchFamily="18" charset="0"/>
              </a:rPr>
              <a:t>ABSTRACT</a:t>
            </a:r>
            <a:endParaRPr lang="en-US" altLang="en-US" sz="3200" dirty="0"/>
          </a:p>
        </p:txBody>
      </p:sp>
      <p:sp>
        <p:nvSpPr>
          <p:cNvPr id="1048607" name="Content Placeholder 2"/>
          <p:cNvSpPr>
            <a:spLocks noGrp="1"/>
          </p:cNvSpPr>
          <p:nvPr>
            <p:ph idx="1"/>
          </p:nvPr>
        </p:nvSpPr>
        <p:spPr>
          <a:xfrm rot="21597360">
            <a:off x="382588" y="917575"/>
            <a:ext cx="8455025" cy="5257800"/>
          </a:xfrm>
        </p:spPr>
        <p:txBody>
          <a:bodyPr/>
          <a:lstStyle/>
          <a:p>
            <a:pPr algn="just">
              <a:lnSpc>
                <a:spcPct val="150000"/>
              </a:lnSpc>
            </a:pPr>
            <a:r>
              <a:rPr lang="en-US" sz="2500" dirty="0" smtClean="0">
                <a:latin typeface="Times New Roman" panose="02020603050405020304" pitchFamily="18" charset="0"/>
                <a:cs typeface="Times New Roman" panose="02020603050405020304" pitchFamily="18" charset="0"/>
              </a:rPr>
              <a:t>The idea behind our project is  </a:t>
            </a:r>
            <a:r>
              <a:rPr lang="en-US" sz="2500" dirty="0">
                <a:latin typeface="Times New Roman" panose="02020603050405020304" pitchFamily="18" charset="0"/>
                <a:cs typeface="Times New Roman" panose="02020603050405020304" pitchFamily="18" charset="0"/>
              </a:rPr>
              <a:t>that women should be free to live in the society without the fear of violence or attack. She must be able to come out of the house anytime </a:t>
            </a:r>
            <a:r>
              <a:rPr lang="en-US" sz="2500" dirty="0" smtClean="0">
                <a:latin typeface="Times New Roman" panose="02020603050405020304" pitchFamily="18" charset="0"/>
                <a:cs typeface="Times New Roman" panose="02020603050405020304" pitchFamily="18" charset="0"/>
              </a:rPr>
              <a:t>fearlessly</a:t>
            </a:r>
          </a:p>
          <a:p>
            <a:pPr algn="just">
              <a:lnSpc>
                <a:spcPct val="150000"/>
              </a:lnSpc>
            </a:pPr>
            <a:r>
              <a:rPr lang="en-US" altLang="en-US" sz="2500" dirty="0" smtClean="0">
                <a:latin typeface="Times New Roman" panose="02020603050405020304" pitchFamily="18" charset="0"/>
                <a:cs typeface="Times New Roman" panose="02020603050405020304" pitchFamily="18" charset="0"/>
              </a:rPr>
              <a:t>Whenever lady feels she is in danger, she has to just press the emergency switch which would activate the entire circuitry to function as desired.</a:t>
            </a:r>
          </a:p>
          <a:p>
            <a:pPr algn="just">
              <a:lnSpc>
                <a:spcPct val="150000"/>
              </a:lnSpc>
            </a:pPr>
            <a:r>
              <a:rPr lang="en-US" altLang="en-US" sz="2500" dirty="0" smtClean="0">
                <a:latin typeface="Times New Roman" panose="02020603050405020304" pitchFamily="18" charset="0"/>
                <a:cs typeface="Times New Roman" panose="02020603050405020304" pitchFamily="18" charset="0"/>
              </a:rPr>
              <a:t>The switch would trigger the microcontroller board along with GPS and GSM module, at last shock generator is triggered.</a:t>
            </a:r>
            <a:endParaRPr lang="en-US" altLang="en-US" sz="2500" dirty="0">
              <a:latin typeface="Times New Roman" panose="02020603050405020304" pitchFamily="18" charset="0"/>
              <a:cs typeface="Times New Roman" panose="02020603050405020304" pitchFamily="18" charset="0"/>
            </a:endParaRPr>
          </a:p>
        </p:txBody>
      </p:sp>
      <p:sp>
        <p:nvSpPr>
          <p:cNvPr id="1048608" name="Slide Number Placeholder 3"/>
          <p:cNvSpPr>
            <a:spLocks noGrp="1"/>
          </p:cNvSpPr>
          <p:nvPr>
            <p:ph type="sldNum" sz="quarter" idx="12"/>
          </p:nvPr>
        </p:nvSpPr>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77921870-2E3E-4A44-9CF0-D7995BFF6FCA}" type="slidenum">
              <a:rPr lang="en-US" altLang="en-US">
                <a:solidFill>
                  <a:srgbClr val="898989"/>
                </a:solidFill>
                <a:latin typeface="Calibri" panose="020F0502020204030204" pitchFamily="34" charset="0"/>
              </a:rPr>
              <a:pPr eaLnBrk="1" hangingPunct="1"/>
              <a:t>3</a:t>
            </a:fld>
            <a:endParaRPr lang="en-US" altLang="en-US">
              <a:solidFill>
                <a:srgbClr val="898989"/>
              </a:solidFill>
              <a:latin typeface="Calibri" panose="020F0502020204030204" pitchFamily="34" charset="0"/>
            </a:endParaRPr>
          </a:p>
        </p:txBody>
      </p:sp>
    </p:spTree>
  </p:cSld>
  <p:clrMapOvr>
    <a:masterClrMapping/>
  </p:clrMapOvr>
  <p:transition spd="slow"/>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9" name="Title 1"/>
          <p:cNvSpPr>
            <a:spLocks noGrp="1"/>
          </p:cNvSpPr>
          <p:nvPr>
            <p:ph type="title"/>
          </p:nvPr>
        </p:nvSpPr>
        <p:spPr>
          <a:xfrm>
            <a:off x="762000" y="304800"/>
            <a:ext cx="7467600" cy="838200"/>
          </a:xfrm>
        </p:spPr>
        <p:txBody>
          <a:bodyPr/>
          <a:lstStyle/>
          <a:p>
            <a:pPr eaLnBrk="1" hangingPunct="1">
              <a:lnSpc>
                <a:spcPct val="150000"/>
              </a:lnSpc>
            </a:pPr>
            <a:r>
              <a:rPr lang="en-US" altLang="en-US" sz="3200" b="1" dirty="0">
                <a:latin typeface="Times New Roman" panose="02020603050405020304" pitchFamily="18" charset="0"/>
                <a:cs typeface="Times New Roman" panose="02020603050405020304" pitchFamily="18" charset="0"/>
              </a:rPr>
              <a:t>   EXISTING SCHEME</a:t>
            </a:r>
          </a:p>
        </p:txBody>
      </p:sp>
      <p:sp>
        <p:nvSpPr>
          <p:cNvPr id="1048610" name="Content Placeholder 2"/>
          <p:cNvSpPr>
            <a:spLocks noGrp="1"/>
          </p:cNvSpPr>
          <p:nvPr>
            <p:ph idx="1"/>
          </p:nvPr>
        </p:nvSpPr>
        <p:spPr>
          <a:xfrm>
            <a:off x="228600" y="1219200"/>
            <a:ext cx="8482013" cy="5105400"/>
          </a:xfrm>
        </p:spPr>
        <p:txBody>
          <a:bodyPr/>
          <a:lstStyle/>
          <a:p>
            <a:pPr algn="just"/>
            <a:r>
              <a:rPr lang="en-US" altLang="en-US" sz="2500" dirty="0" err="1" smtClean="0">
                <a:latin typeface="Times New Roman" panose="02020603050405020304" pitchFamily="18" charset="0"/>
                <a:cs typeface="Times New Roman" panose="02020603050405020304" pitchFamily="18" charset="0"/>
              </a:rPr>
              <a:t>Safetipin</a:t>
            </a:r>
            <a:endParaRPr lang="en-US" altLang="en-US" sz="2500" dirty="0" smtClean="0">
              <a:latin typeface="Times New Roman" panose="02020603050405020304" pitchFamily="18" charset="0"/>
              <a:cs typeface="Times New Roman" panose="02020603050405020304" pitchFamily="18" charset="0"/>
            </a:endParaRPr>
          </a:p>
          <a:p>
            <a:pPr algn="just"/>
            <a:r>
              <a:rPr lang="en-US" altLang="en-US" sz="2500" dirty="0" err="1" smtClean="0">
                <a:latin typeface="Times New Roman" panose="02020603050405020304" pitchFamily="18" charset="0"/>
                <a:cs typeface="Times New Roman" panose="02020603050405020304" pitchFamily="18" charset="0"/>
              </a:rPr>
              <a:t>VithU</a:t>
            </a:r>
            <a:endParaRPr lang="en-US" altLang="en-US" sz="2500" dirty="0" smtClean="0">
              <a:latin typeface="Times New Roman" panose="02020603050405020304" pitchFamily="18" charset="0"/>
              <a:cs typeface="Times New Roman" panose="02020603050405020304" pitchFamily="18" charset="0"/>
            </a:endParaRPr>
          </a:p>
          <a:p>
            <a:pPr algn="just"/>
            <a:r>
              <a:rPr lang="en-US" altLang="en-US" sz="2500" dirty="0" err="1" smtClean="0">
                <a:latin typeface="Times New Roman" panose="02020603050405020304" pitchFamily="18" charset="0"/>
                <a:cs typeface="Times New Roman" panose="02020603050405020304" pitchFamily="18" charset="0"/>
              </a:rPr>
              <a:t>Raksha</a:t>
            </a:r>
            <a:endParaRPr lang="en-US" altLang="en-US" sz="2500" dirty="0" smtClean="0">
              <a:latin typeface="Times New Roman" panose="02020603050405020304" pitchFamily="18" charset="0"/>
              <a:cs typeface="Times New Roman" panose="02020603050405020304" pitchFamily="18" charset="0"/>
            </a:endParaRPr>
          </a:p>
          <a:p>
            <a:pPr algn="just"/>
            <a:r>
              <a:rPr lang="en-US" altLang="en-US" sz="2500" dirty="0" err="1" smtClean="0">
                <a:latin typeface="Times New Roman" panose="02020603050405020304" pitchFamily="18" charset="0"/>
                <a:cs typeface="Times New Roman" panose="02020603050405020304" pitchFamily="18" charset="0"/>
              </a:rPr>
              <a:t>Himmat</a:t>
            </a:r>
            <a:endParaRPr lang="en-US" altLang="en-US" sz="2500" dirty="0" smtClean="0">
              <a:latin typeface="Times New Roman" panose="02020603050405020304" pitchFamily="18" charset="0"/>
              <a:cs typeface="Times New Roman" panose="02020603050405020304" pitchFamily="18" charset="0"/>
            </a:endParaRPr>
          </a:p>
          <a:p>
            <a:pPr algn="just"/>
            <a:r>
              <a:rPr lang="en-US" altLang="en-US" sz="2500" dirty="0" err="1" smtClean="0">
                <a:latin typeface="Times New Roman" panose="02020603050405020304" pitchFamily="18" charset="0"/>
                <a:cs typeface="Times New Roman" panose="02020603050405020304" pitchFamily="18" charset="0"/>
              </a:rPr>
              <a:t>Chilla</a:t>
            </a:r>
            <a:endParaRPr lang="en-US" altLang="en-US" sz="2500" dirty="0" smtClean="0">
              <a:latin typeface="Times New Roman" panose="02020603050405020304" pitchFamily="18" charset="0"/>
              <a:cs typeface="Times New Roman" panose="02020603050405020304" pitchFamily="18" charset="0"/>
            </a:endParaRPr>
          </a:p>
          <a:p>
            <a:pPr algn="just">
              <a:buNone/>
            </a:pPr>
            <a:endParaRPr lang="en-US" altLang="en-US" sz="2500" dirty="0" smtClean="0">
              <a:latin typeface="Times New Roman" panose="02020603050405020304" pitchFamily="18" charset="0"/>
              <a:cs typeface="Times New Roman" panose="02020603050405020304" pitchFamily="18" charset="0"/>
            </a:endParaRPr>
          </a:p>
          <a:p>
            <a:pPr lvl="0" algn="just"/>
            <a:r>
              <a:rPr lang="en-US" sz="2400" dirty="0" err="1" smtClean="0">
                <a:latin typeface="Times New Roman" pitchFamily="18" charset="0"/>
                <a:cs typeface="Times New Roman" pitchFamily="18" charset="0"/>
              </a:rPr>
              <a:t>Chand</a:t>
            </a:r>
            <a:r>
              <a:rPr lang="en-US" sz="2400" dirty="0" smtClean="0">
                <a:latin typeface="Times New Roman" pitchFamily="18" charset="0"/>
                <a:cs typeface="Times New Roman" pitchFamily="18" charset="0"/>
              </a:rPr>
              <a:t> D, </a:t>
            </a:r>
            <a:r>
              <a:rPr lang="en-US" sz="2400" dirty="0" err="1" smtClean="0">
                <a:latin typeface="Times New Roman" pitchFamily="18" charset="0"/>
                <a:cs typeface="Times New Roman" pitchFamily="18" charset="0"/>
              </a:rPr>
              <a:t>Nayak</a:t>
            </a:r>
            <a:r>
              <a:rPr lang="en-US" sz="2400" dirty="0" smtClean="0">
                <a:latin typeface="Times New Roman" pitchFamily="18" charset="0"/>
                <a:cs typeface="Times New Roman" pitchFamily="18" charset="0"/>
              </a:rPr>
              <a:t> S, </a:t>
            </a:r>
            <a:r>
              <a:rPr lang="en-US" sz="2400" dirty="0" err="1" smtClean="0">
                <a:latin typeface="Times New Roman" pitchFamily="18" charset="0"/>
                <a:cs typeface="Times New Roman" pitchFamily="18" charset="0"/>
              </a:rPr>
              <a:t>Bhat</a:t>
            </a:r>
            <a:r>
              <a:rPr lang="en-US" sz="2400" dirty="0" smtClean="0">
                <a:latin typeface="Times New Roman" pitchFamily="18" charset="0"/>
                <a:cs typeface="Times New Roman" pitchFamily="18" charset="0"/>
              </a:rPr>
              <a:t> KS, Parikh S (2015). A mobile application for Women’s Safety: </a:t>
            </a:r>
            <a:r>
              <a:rPr lang="en-US" sz="2400" dirty="0" err="1" smtClean="0">
                <a:latin typeface="Times New Roman" pitchFamily="18" charset="0"/>
                <a:cs typeface="Times New Roman" pitchFamily="18" charset="0"/>
              </a:rPr>
              <a:t>WoS</a:t>
            </a:r>
            <a:r>
              <a:rPr lang="en-US" sz="2400" dirty="0" smtClean="0">
                <a:latin typeface="Times New Roman" pitchFamily="18" charset="0"/>
                <a:cs typeface="Times New Roman" pitchFamily="18" charset="0"/>
              </a:rPr>
              <a:t> App. 2015 IEEE Region 10 Conference TENCON; Macao. 2015 Nov 1-4. p. 1–5.</a:t>
            </a:r>
          </a:p>
          <a:p>
            <a:pPr algn="just">
              <a:buNone/>
            </a:pPr>
            <a:endParaRPr lang="en-US" altLang="en-US" sz="2400" dirty="0">
              <a:latin typeface="Times New Roman" pitchFamily="18" charset="0"/>
              <a:cs typeface="Times New Roman" pitchFamily="18" charset="0"/>
            </a:endParaRPr>
          </a:p>
        </p:txBody>
      </p:sp>
      <p:sp>
        <p:nvSpPr>
          <p:cNvPr id="1048611" name="Slide Number Placeholder 3"/>
          <p:cNvSpPr>
            <a:spLocks noGrp="1"/>
          </p:cNvSpPr>
          <p:nvPr>
            <p:ph type="sldNum" sz="quarter" idx="12"/>
          </p:nvPr>
        </p:nvSpPr>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6762C140-ABCA-4ED3-BD4B-D2C03FB5A2A1}" type="slidenum">
              <a:rPr lang="en-US" altLang="en-US">
                <a:solidFill>
                  <a:srgbClr val="898989"/>
                </a:solidFill>
                <a:latin typeface="Calibri" panose="020F0502020204030204" pitchFamily="34" charset="0"/>
              </a:rPr>
              <a:pPr eaLnBrk="1" hangingPunct="1"/>
              <a:t>4</a:t>
            </a:fld>
            <a:endParaRPr lang="en-US" altLang="en-US">
              <a:solidFill>
                <a:srgbClr val="898989"/>
              </a:solidFill>
              <a:latin typeface="Calibri" panose="020F0502020204030204" pitchFamily="34" charset="0"/>
            </a:endParaRPr>
          </a:p>
        </p:txBody>
      </p:sp>
      <p:cxnSp>
        <p:nvCxnSpPr>
          <p:cNvPr id="3145728" name="Straight Connector 4"/>
          <p:cNvCxnSpPr>
            <a:cxnSpLocks/>
          </p:cNvCxnSpPr>
          <p:nvPr/>
        </p:nvCxnSpPr>
        <p:spPr>
          <a:xfrm>
            <a:off x="10960768" y="4932947"/>
            <a:ext cx="0" cy="4379328"/>
          </a:xfrm>
          <a:prstGeom prst="line">
            <a:avLst/>
          </a:prstGeom>
        </p:spPr>
        <p:style>
          <a:lnRef idx="1">
            <a:schemeClr val="accent1"/>
          </a:lnRef>
          <a:fillRef idx="0">
            <a:schemeClr val="accent1"/>
          </a:fillRef>
          <a:effectRef idx="0">
            <a:schemeClr val="accent1"/>
          </a:effectRef>
          <a:fontRef idx="minor">
            <a:schemeClr val="tx1"/>
          </a:fontRef>
        </p:style>
      </p:cxnSp>
      <p:cxnSp>
        <p:nvCxnSpPr>
          <p:cNvPr id="3145729" name="Straight Connector 5"/>
          <p:cNvCxnSpPr>
            <a:cxnSpLocks/>
          </p:cNvCxnSpPr>
          <p:nvPr/>
        </p:nvCxnSpPr>
        <p:spPr>
          <a:xfrm>
            <a:off x="11113168" y="5085347"/>
            <a:ext cx="0" cy="4379328"/>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12" name="Rectangle 2"/>
          <p:cNvSpPr>
            <a:spLocks noGrp="1" noChangeArrowheads="1"/>
          </p:cNvSpPr>
          <p:nvPr>
            <p:ph type="title"/>
          </p:nvPr>
        </p:nvSpPr>
        <p:spPr>
          <a:xfrm>
            <a:off x="381000" y="533400"/>
            <a:ext cx="8229600" cy="1143000"/>
          </a:xfrm>
        </p:spPr>
        <p:txBody>
          <a:bodyPr/>
          <a:lstStyle/>
          <a:p>
            <a:pPr eaLnBrk="1" hangingPunct="1"/>
            <a:r>
              <a:rPr lang="en-US" altLang="en-US" sz="3200" b="1" dirty="0">
                <a:latin typeface="Times New Roman" panose="02020603050405020304" pitchFamily="18" charset="0"/>
                <a:cs typeface="Times New Roman" panose="02020603050405020304" pitchFamily="18" charset="0"/>
              </a:rPr>
              <a:t>PROBLEMS IDENTIFIED IN EXISTING SYSTEM</a:t>
            </a:r>
          </a:p>
        </p:txBody>
      </p:sp>
      <p:sp>
        <p:nvSpPr>
          <p:cNvPr id="1048613" name="Rectangle 3"/>
          <p:cNvSpPr>
            <a:spLocks noGrp="1" noChangeArrowheads="1"/>
          </p:cNvSpPr>
          <p:nvPr>
            <p:ph type="body" idx="1"/>
          </p:nvPr>
        </p:nvSpPr>
        <p:spPr/>
        <p:txBody>
          <a:bodyPr/>
          <a:lstStyle/>
          <a:p>
            <a:pPr algn="just"/>
            <a:endParaRPr lang="en-US" altLang="en-US" sz="2800" dirty="0" smtClean="0">
              <a:latin typeface="Times New Roman" panose="02020603050405020304" pitchFamily="18" charset="0"/>
              <a:cs typeface="Times New Roman" panose="02020603050405020304" pitchFamily="18" charset="0"/>
            </a:endParaRPr>
          </a:p>
          <a:p>
            <a:pPr algn="just"/>
            <a:r>
              <a:rPr lang="en-US" altLang="en-US" sz="2800" dirty="0" smtClean="0">
                <a:latin typeface="Times New Roman" panose="02020603050405020304" pitchFamily="18" charset="0"/>
                <a:cs typeface="Times New Roman" panose="02020603050405020304" pitchFamily="18" charset="0"/>
              </a:rPr>
              <a:t>The </a:t>
            </a:r>
            <a:r>
              <a:rPr lang="en-US" altLang="en-US" sz="2800" dirty="0">
                <a:latin typeface="Times New Roman" panose="02020603050405020304" pitchFamily="18" charset="0"/>
                <a:cs typeface="Times New Roman" panose="02020603050405020304" pitchFamily="18" charset="0"/>
              </a:rPr>
              <a:t>existing model requires the user to always carry a </a:t>
            </a:r>
            <a:r>
              <a:rPr lang="en-US" altLang="en-US" sz="2800" dirty="0" smtClean="0">
                <a:latin typeface="Times New Roman" panose="02020603050405020304" pitchFamily="18" charset="0"/>
                <a:cs typeface="Times New Roman" panose="02020603050405020304" pitchFamily="18" charset="0"/>
              </a:rPr>
              <a:t>smartphone </a:t>
            </a:r>
            <a:r>
              <a:rPr lang="en-US" altLang="en-US" sz="2800" dirty="0">
                <a:latin typeface="Times New Roman" panose="02020603050405020304" pitchFamily="18" charset="0"/>
                <a:cs typeface="Times New Roman" panose="02020603050405020304" pitchFamily="18" charset="0"/>
              </a:rPr>
              <a:t>with her</a:t>
            </a:r>
          </a:p>
          <a:p>
            <a:pPr algn="just"/>
            <a:r>
              <a:rPr lang="en-US" altLang="en-US" sz="2800" dirty="0">
                <a:latin typeface="Times New Roman" panose="02020603050405020304" pitchFamily="18" charset="0"/>
                <a:cs typeface="Times New Roman" panose="02020603050405020304" pitchFamily="18" charset="0"/>
              </a:rPr>
              <a:t>It is only a safety alert system with no defense technology example </a:t>
            </a:r>
            <a:r>
              <a:rPr lang="en-US" altLang="en-US" sz="2800" dirty="0" err="1">
                <a:latin typeface="Times New Roman" panose="02020603050405020304" pitchFamily="18" charset="0"/>
                <a:cs typeface="Times New Roman" panose="02020603050405020304" pitchFamily="18" charset="0"/>
              </a:rPr>
              <a:t>vithU</a:t>
            </a:r>
            <a:r>
              <a:rPr lang="en-US" altLang="en-US" sz="2800" dirty="0">
                <a:latin typeface="Times New Roman" panose="02020603050405020304" pitchFamily="18" charset="0"/>
                <a:cs typeface="Times New Roman" panose="02020603050405020304" pitchFamily="18" charset="0"/>
              </a:rPr>
              <a:t> mobile application</a:t>
            </a:r>
          </a:p>
          <a:p>
            <a:pPr algn="just"/>
            <a:endParaRPr lang="en-US" altLang="en-US" sz="2800" dirty="0">
              <a:latin typeface="Times New Roman" panose="02020603050405020304" pitchFamily="18" charset="0"/>
              <a:cs typeface="Times New Roman" panose="02020603050405020304" pitchFamily="18" charset="0"/>
            </a:endParaRPr>
          </a:p>
        </p:txBody>
      </p:sp>
      <p:sp>
        <p:nvSpPr>
          <p:cNvPr id="1048614" name="Slide Number Placeholder 3"/>
          <p:cNvSpPr>
            <a:spLocks noGrp="1"/>
          </p:cNvSpPr>
          <p:nvPr>
            <p:ph type="sldNum" sz="quarter" idx="12"/>
          </p:nvPr>
        </p:nvSpPr>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AEC8568A-16EE-4B83-A3FE-C17F57574AAE}" type="slidenum">
              <a:rPr lang="en-US" altLang="en-US">
                <a:solidFill>
                  <a:srgbClr val="898989"/>
                </a:solidFill>
                <a:latin typeface="Calibri" panose="020F0502020204030204" pitchFamily="34" charset="0"/>
              </a:rPr>
              <a:pPr eaLnBrk="1" hangingPunct="1"/>
              <a:t>5</a:t>
            </a:fld>
            <a:endParaRPr lang="en-US" altLang="en-US">
              <a:solidFill>
                <a:srgbClr val="898989"/>
              </a:solidFill>
              <a:latin typeface="Calibri" panose="020F0502020204030204"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15" name="Title 1"/>
          <p:cNvSpPr>
            <a:spLocks noGrp="1"/>
          </p:cNvSpPr>
          <p:nvPr>
            <p:ph type="title"/>
          </p:nvPr>
        </p:nvSpPr>
        <p:spPr/>
        <p:txBody>
          <a:bodyPr/>
          <a:lstStyle/>
          <a:p>
            <a:r>
              <a:rPr lang="en-US" sz="3200" b="1" dirty="0" smtClean="0">
                <a:latin typeface="Times New Roman" pitchFamily="18" charset="0"/>
                <a:cs typeface="Times New Roman" pitchFamily="18" charset="0"/>
              </a:rPr>
              <a:t>PROPOSED SCHEME</a:t>
            </a:r>
            <a:endParaRPr lang="en-US" sz="3200" b="1" dirty="0">
              <a:latin typeface="Times New Roman" pitchFamily="18" charset="0"/>
              <a:cs typeface="Times New Roman" pitchFamily="18" charset="0"/>
            </a:endParaRPr>
          </a:p>
        </p:txBody>
      </p:sp>
      <p:sp>
        <p:nvSpPr>
          <p:cNvPr id="1048616" name="Content Placeholder 2"/>
          <p:cNvSpPr>
            <a:spLocks noGrp="1"/>
          </p:cNvSpPr>
          <p:nvPr>
            <p:ph idx="1"/>
          </p:nvPr>
        </p:nvSpPr>
        <p:spPr/>
        <p:txBody>
          <a:bodyPr/>
          <a:lstStyle/>
          <a:p>
            <a:r>
              <a:rPr lang="en-US" sz="2800" dirty="0" smtClean="0">
                <a:latin typeface="Times New Roman" pitchFamily="18" charset="0"/>
                <a:cs typeface="Times New Roman" pitchFamily="18" charset="0"/>
              </a:rPr>
              <a:t>The proposed scheme does not nessaciate the user to carry smartphone with her.</a:t>
            </a:r>
          </a:p>
          <a:p>
            <a:pPr>
              <a:buNone/>
            </a:pPr>
            <a:endParaRPr lang="en-US" sz="2800" dirty="0" smtClean="0">
              <a:latin typeface="Times New Roman" pitchFamily="18" charset="0"/>
              <a:cs typeface="Times New Roman" pitchFamily="18" charset="0"/>
            </a:endParaRPr>
          </a:p>
          <a:p>
            <a:r>
              <a:rPr lang="en-US" sz="2800" dirty="0" smtClean="0">
                <a:latin typeface="Times New Roman" pitchFamily="18" charset="0"/>
                <a:cs typeface="Times New Roman" pitchFamily="18" charset="0"/>
              </a:rPr>
              <a:t>When the emergency switch is press, the location message is send to the pre-saved contacts and it can be viewed through Google map.</a:t>
            </a:r>
          </a:p>
          <a:p>
            <a:pPr>
              <a:buNone/>
            </a:pPr>
            <a:endParaRPr lang="en-US" sz="2800" dirty="0" smtClean="0">
              <a:latin typeface="Times New Roman" pitchFamily="18" charset="0"/>
              <a:cs typeface="Times New Roman" pitchFamily="18" charset="0"/>
            </a:endParaRPr>
          </a:p>
          <a:p>
            <a:r>
              <a:rPr lang="en-US" sz="2800" dirty="0" smtClean="0">
                <a:latin typeface="Times New Roman" pitchFamily="18" charset="0"/>
                <a:cs typeface="Times New Roman" pitchFamily="18" charset="0"/>
              </a:rPr>
              <a:t>It also includes a defense technology integrated in it a shock generator circuit</a:t>
            </a:r>
            <a:r>
              <a:rPr lang="en-US" dirty="0" smtClean="0"/>
              <a:t>.</a:t>
            </a:r>
          </a:p>
        </p:txBody>
      </p:sp>
      <p:sp>
        <p:nvSpPr>
          <p:cNvPr id="1048617" name="Slide Number Placeholder 3"/>
          <p:cNvSpPr>
            <a:spLocks noGrp="1"/>
          </p:cNvSpPr>
          <p:nvPr>
            <p:ph type="sldNum" sz="quarter" idx="12"/>
          </p:nvPr>
        </p:nvSpPr>
        <p:spPr/>
        <p:txBody>
          <a:bodyPr/>
          <a:lstStyle/>
          <a:p>
            <a:fld id="{C9D72805-E432-47C1-8903-36617360816E}" type="slidenum">
              <a:rPr lang="en-US" altLang="en-US" smtClean="0"/>
              <a:pPr/>
              <a:t>6</a:t>
            </a:fld>
            <a:endParaRPr lang="en-US" alt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18" name="Title 1"/>
          <p:cNvSpPr>
            <a:spLocks noGrp="1"/>
          </p:cNvSpPr>
          <p:nvPr>
            <p:ph type="title"/>
          </p:nvPr>
        </p:nvSpPr>
        <p:spPr>
          <a:xfrm>
            <a:off x="228600" y="224277"/>
            <a:ext cx="8229600" cy="1143000"/>
          </a:xfrm>
        </p:spPr>
        <p:txBody>
          <a:bodyPr/>
          <a:lstStyle/>
          <a:p>
            <a:r>
              <a:rPr lang="en-US" altLang="en-US" sz="3600" b="1" dirty="0" smtClean="0">
                <a:latin typeface="Times New Roman" panose="02020603050405020304" pitchFamily="18" charset="0"/>
                <a:cs typeface="Times New Roman" panose="02020603050405020304" pitchFamily="18" charset="0"/>
              </a:rPr>
              <a:t>BLOCK DIAGRAM</a:t>
            </a:r>
            <a:endParaRPr lang="en-US" altLang="en-US" sz="3600" b="1" dirty="0">
              <a:latin typeface="Times New Roman" panose="02020603050405020304" pitchFamily="18" charset="0"/>
              <a:cs typeface="Times New Roman" panose="02020603050405020304" pitchFamily="18" charset="0"/>
            </a:endParaRPr>
          </a:p>
        </p:txBody>
      </p:sp>
      <p:sp>
        <p:nvSpPr>
          <p:cNvPr id="1048619" name="Slide Number Placeholder 3"/>
          <p:cNvSpPr>
            <a:spLocks noGrp="1"/>
          </p:cNvSpPr>
          <p:nvPr>
            <p:ph type="sldNum" sz="quarter" idx="12"/>
          </p:nvPr>
        </p:nvSpPr>
        <p:spPr>
          <a:xfrm>
            <a:off x="6781800" y="4956615"/>
            <a:ext cx="2133600" cy="365125"/>
          </a:xfrm>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81AF114C-DABA-4CB4-83F6-8196C4E75683}" type="slidenum">
              <a:rPr lang="en-US" altLang="en-US">
                <a:solidFill>
                  <a:srgbClr val="898989"/>
                </a:solidFill>
                <a:latin typeface="Calibri" panose="020F0502020204030204" pitchFamily="34" charset="0"/>
              </a:rPr>
              <a:pPr eaLnBrk="1" hangingPunct="1"/>
              <a:t>7</a:t>
            </a:fld>
            <a:endParaRPr lang="en-US" altLang="en-US" dirty="0">
              <a:solidFill>
                <a:srgbClr val="898989"/>
              </a:solidFill>
              <a:latin typeface="Calibri" panose="020F0502020204030204" pitchFamily="34" charset="0"/>
            </a:endParaRPr>
          </a:p>
        </p:txBody>
      </p:sp>
      <p:sp>
        <p:nvSpPr>
          <p:cNvPr id="1048620" name="Content Placeholder 6"/>
          <p:cNvSpPr>
            <a:spLocks noGrp="1"/>
          </p:cNvSpPr>
          <p:nvPr>
            <p:ph idx="1"/>
          </p:nvPr>
        </p:nvSpPr>
        <p:spPr/>
        <p:txBody>
          <a:bodyPr/>
          <a:lstStyle/>
          <a:p>
            <a:pPr marL="0" indent="0">
              <a:buNone/>
            </a:pPr>
            <a:endParaRPr lang="en-US" dirty="0"/>
          </a:p>
        </p:txBody>
      </p:sp>
      <p:sp>
        <p:nvSpPr>
          <p:cNvPr id="1048621" name="Title 1"/>
          <p:cNvSpPr>
            <a:spLocks noGrp="1"/>
          </p:cNvSpPr>
          <p:nvPr/>
        </p:nvSpPr>
        <p:spPr>
          <a:xfrm>
            <a:off x="-610225" y="425116"/>
            <a:ext cx="10364451" cy="79408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a:lstStyle>
          <a:p>
            <a:endParaRPr lang="en-US" sz="2800" b="1" dirty="0">
              <a:latin typeface="Times New Roman" panose="02020603050405020304" pitchFamily="18" charset="0"/>
              <a:cs typeface="Times New Roman" panose="02020603050405020304" pitchFamily="18" charset="0"/>
            </a:endParaRPr>
          </a:p>
        </p:txBody>
      </p:sp>
      <p:sp>
        <p:nvSpPr>
          <p:cNvPr id="1048622" name="Content Placeholder 2"/>
          <p:cNvSpPr>
            <a:spLocks noGrp="1"/>
          </p:cNvSpPr>
          <p:nvPr/>
        </p:nvSpPr>
        <p:spPr>
          <a:xfrm>
            <a:off x="-610226" y="1247334"/>
            <a:ext cx="10363826" cy="5213684"/>
          </a:xfrm>
          <a:prstGeom prst="rect">
            <a:avLst/>
          </a:prstGeom>
        </p:spPr>
        <p:txBody>
          <a:bodyPr vert="horz" lIns="91440" tIns="45720" rIns="91440" bIns="45720" rtlCol="0">
            <a:normAutofit/>
          </a:bodyPr>
          <a:lst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a:lstStyle>
          <a:p>
            <a:endParaRPr lang="en-US" dirty="0"/>
          </a:p>
          <a:p>
            <a:endParaRPr lang="en-US" dirty="0"/>
          </a:p>
          <a:p>
            <a:endParaRPr lang="en-US" dirty="0"/>
          </a:p>
          <a:p>
            <a:endParaRPr lang="en-US" dirty="0"/>
          </a:p>
        </p:txBody>
      </p:sp>
      <p:sp>
        <p:nvSpPr>
          <p:cNvPr id="1048623" name="Slide Number Placeholder 3"/>
          <p:cNvSpPr>
            <a:spLocks noGrp="1"/>
          </p:cNvSpPr>
          <p:nvPr/>
        </p:nvSpPr>
        <p:spPr>
          <a:xfrm>
            <a:off x="8990011" y="6067758"/>
            <a:ext cx="764215" cy="365125"/>
          </a:xfrm>
          <a:prstGeom prst="rect">
            <a:avLst/>
          </a:prstGeom>
        </p:spPr>
        <p:txBody>
          <a:bodyPr vert="horz" lIns="91440" tIns="45720" rIns="91440" bIns="45720" rtlCol="0" anchor="ctr"/>
          <a:lstStyle>
            <a:defPPr>
              <a:defRPr lang="en-US"/>
            </a:defPPr>
            <a:lvl1pPr marL="0" algn="r" defTabSz="457200" rtl="0" eaLnBrk="1" latinLnBrk="0" hangingPunct="1">
              <a:defRPr sz="10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D8B7CE2C-98B3-4563-83A2-302D70824758}" type="slidenum">
              <a:rPr lang="en-US" sz="2000" smtClean="0">
                <a:latin typeface="Times New Roman" panose="02020603050405020304" pitchFamily="18" charset="0"/>
                <a:cs typeface="Times New Roman" panose="02020603050405020304" pitchFamily="18" charset="0"/>
              </a:rPr>
              <a:pPr/>
              <a:t>7</a:t>
            </a:fld>
            <a:endParaRPr lang="en-US" sz="2000" dirty="0">
              <a:latin typeface="Times New Roman" panose="02020603050405020304" pitchFamily="18" charset="0"/>
              <a:cs typeface="Times New Roman" panose="02020603050405020304" pitchFamily="18" charset="0"/>
            </a:endParaRPr>
          </a:p>
        </p:txBody>
      </p:sp>
      <p:sp>
        <p:nvSpPr>
          <p:cNvPr id="1048624" name="Rectangle 12"/>
          <p:cNvSpPr/>
          <p:nvPr/>
        </p:nvSpPr>
        <p:spPr>
          <a:xfrm>
            <a:off x="3505200" y="2290008"/>
            <a:ext cx="1828799" cy="3872365"/>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US" b="1" dirty="0">
                <a:solidFill>
                  <a:schemeClr val="tx1"/>
                </a:solidFill>
                <a:latin typeface="Times New Roman" panose="02020603050405020304" pitchFamily="18" charset="0"/>
                <a:cs typeface="Times New Roman" panose="02020603050405020304" pitchFamily="18" charset="0"/>
              </a:rPr>
              <a:t>MICRO</a:t>
            </a:r>
            <a:r>
              <a:rPr lang="en-US" b="1" dirty="0"/>
              <a:t> </a:t>
            </a:r>
            <a:r>
              <a:rPr lang="en-US" b="1" dirty="0" smtClean="0">
                <a:solidFill>
                  <a:schemeClr val="tx1"/>
                </a:solidFill>
                <a:latin typeface="Times New Roman" panose="02020603050405020304" pitchFamily="18" charset="0"/>
                <a:cs typeface="Times New Roman" panose="02020603050405020304" pitchFamily="18" charset="0"/>
              </a:rPr>
              <a:t>CONTROLLER</a:t>
            </a:r>
          </a:p>
          <a:p>
            <a:pPr algn="ctr"/>
            <a:r>
              <a:rPr lang="en-US" b="1" dirty="0" smtClean="0">
                <a:solidFill>
                  <a:schemeClr val="tx1"/>
                </a:solidFill>
                <a:latin typeface="Times New Roman" panose="02020603050405020304" pitchFamily="18" charset="0"/>
                <a:cs typeface="Times New Roman" panose="02020603050405020304" pitchFamily="18" charset="0"/>
              </a:rPr>
              <a:t>PIC16F874A/877A</a:t>
            </a:r>
            <a:endParaRPr lang="en-US" b="1" dirty="0">
              <a:solidFill>
                <a:schemeClr val="tx1"/>
              </a:solidFill>
              <a:latin typeface="Times New Roman" panose="02020603050405020304" pitchFamily="18" charset="0"/>
              <a:cs typeface="Times New Roman" panose="02020603050405020304" pitchFamily="18" charset="0"/>
            </a:endParaRPr>
          </a:p>
        </p:txBody>
      </p:sp>
      <p:sp>
        <p:nvSpPr>
          <p:cNvPr id="1048625" name="Rectangle: Rounded Corners 5"/>
          <p:cNvSpPr/>
          <p:nvPr/>
        </p:nvSpPr>
        <p:spPr>
          <a:xfrm>
            <a:off x="6404811" y="2662987"/>
            <a:ext cx="1840831" cy="573305"/>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US" b="1" dirty="0">
                <a:solidFill>
                  <a:schemeClr val="tx1"/>
                </a:solidFill>
                <a:latin typeface="Times New Roman" panose="02020603050405020304" pitchFamily="18" charset="0"/>
                <a:cs typeface="Times New Roman" panose="02020603050405020304" pitchFamily="18" charset="0"/>
              </a:rPr>
              <a:t>GSM MODULE</a:t>
            </a:r>
          </a:p>
        </p:txBody>
      </p:sp>
      <p:sp>
        <p:nvSpPr>
          <p:cNvPr id="1048626" name="Rectangle: Rounded Corners 6"/>
          <p:cNvSpPr/>
          <p:nvPr/>
        </p:nvSpPr>
        <p:spPr>
          <a:xfrm>
            <a:off x="6404811" y="4898755"/>
            <a:ext cx="1840831" cy="863567"/>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US" b="1" dirty="0">
                <a:solidFill>
                  <a:schemeClr val="tx1"/>
                </a:solidFill>
                <a:latin typeface="Times New Roman" panose="02020603050405020304" pitchFamily="18" charset="0"/>
                <a:cs typeface="Times New Roman" panose="02020603050405020304" pitchFamily="18" charset="0"/>
              </a:rPr>
              <a:t>GPS MODULE</a:t>
            </a:r>
          </a:p>
        </p:txBody>
      </p:sp>
      <p:sp>
        <p:nvSpPr>
          <p:cNvPr id="1048627" name="Rectangle: Rounded Corners 7"/>
          <p:cNvSpPr/>
          <p:nvPr/>
        </p:nvSpPr>
        <p:spPr>
          <a:xfrm>
            <a:off x="473243" y="2662988"/>
            <a:ext cx="1961146" cy="573305"/>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US" b="1" dirty="0" smtClean="0">
                <a:solidFill>
                  <a:schemeClr val="tx1"/>
                </a:solidFill>
                <a:latin typeface="Times New Roman" panose="02020603050405020304" pitchFamily="18" charset="0"/>
                <a:cs typeface="Times New Roman" panose="02020603050405020304" pitchFamily="18" charset="0"/>
              </a:rPr>
              <a:t>SWITCH</a:t>
            </a:r>
            <a:endParaRPr lang="en-US" b="1" dirty="0">
              <a:solidFill>
                <a:schemeClr val="tx1"/>
              </a:solidFill>
              <a:latin typeface="Times New Roman" panose="02020603050405020304" pitchFamily="18" charset="0"/>
              <a:cs typeface="Times New Roman" panose="02020603050405020304" pitchFamily="18" charset="0"/>
            </a:endParaRPr>
          </a:p>
        </p:txBody>
      </p:sp>
      <p:sp>
        <p:nvSpPr>
          <p:cNvPr id="1048628" name="Rectangle: Rounded Corners 8"/>
          <p:cNvSpPr/>
          <p:nvPr/>
        </p:nvSpPr>
        <p:spPr>
          <a:xfrm>
            <a:off x="473242" y="4898756"/>
            <a:ext cx="1961147" cy="863567"/>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US" b="1" dirty="0">
                <a:solidFill>
                  <a:schemeClr val="tx1"/>
                </a:solidFill>
                <a:latin typeface="Times New Roman" panose="02020603050405020304" pitchFamily="18" charset="0"/>
                <a:cs typeface="Times New Roman" panose="02020603050405020304" pitchFamily="18" charset="0"/>
              </a:rPr>
              <a:t>SHOCK GENERATOR CIRCUIT</a:t>
            </a:r>
          </a:p>
        </p:txBody>
      </p:sp>
      <p:cxnSp>
        <p:nvCxnSpPr>
          <p:cNvPr id="3145730" name="Straight Connector 17"/>
          <p:cNvCxnSpPr>
            <a:cxnSpLocks/>
            <a:endCxn id="1048625" idx="1"/>
          </p:cNvCxnSpPr>
          <p:nvPr/>
        </p:nvCxnSpPr>
        <p:spPr>
          <a:xfrm flipV="1">
            <a:off x="5333999" y="2949640"/>
            <a:ext cx="1070812" cy="1"/>
          </a:xfrm>
          <a:prstGeom prst="line">
            <a:avLst/>
          </a:prstGeom>
        </p:spPr>
        <p:style>
          <a:lnRef idx="1">
            <a:schemeClr val="accent1"/>
          </a:lnRef>
          <a:fillRef idx="0">
            <a:schemeClr val="accent1"/>
          </a:fillRef>
          <a:effectRef idx="0">
            <a:schemeClr val="accent1"/>
          </a:effectRef>
          <a:fontRef idx="minor">
            <a:schemeClr val="tx1"/>
          </a:fontRef>
        </p:style>
      </p:cxnSp>
      <p:cxnSp>
        <p:nvCxnSpPr>
          <p:cNvPr id="3145731" name="Straight Connector 18"/>
          <p:cNvCxnSpPr>
            <a:cxnSpLocks/>
            <a:endCxn id="1048628" idx="3"/>
          </p:cNvCxnSpPr>
          <p:nvPr/>
        </p:nvCxnSpPr>
        <p:spPr>
          <a:xfrm flipH="1">
            <a:off x="2434389" y="5316553"/>
            <a:ext cx="1070811" cy="13987"/>
          </a:xfrm>
          <a:prstGeom prst="line">
            <a:avLst/>
          </a:prstGeom>
        </p:spPr>
        <p:style>
          <a:lnRef idx="1">
            <a:schemeClr val="accent1"/>
          </a:lnRef>
          <a:fillRef idx="0">
            <a:schemeClr val="accent1"/>
          </a:fillRef>
          <a:effectRef idx="0">
            <a:schemeClr val="accent1"/>
          </a:effectRef>
          <a:fontRef idx="minor">
            <a:schemeClr val="tx1"/>
          </a:fontRef>
        </p:style>
      </p:cxnSp>
      <p:cxnSp>
        <p:nvCxnSpPr>
          <p:cNvPr id="3145732" name="Straight Connector 19"/>
          <p:cNvCxnSpPr>
            <a:cxnSpLocks/>
            <a:endCxn id="1048627" idx="3"/>
          </p:cNvCxnSpPr>
          <p:nvPr/>
        </p:nvCxnSpPr>
        <p:spPr>
          <a:xfrm flipH="1">
            <a:off x="2434389" y="2949641"/>
            <a:ext cx="1070811" cy="0"/>
          </a:xfrm>
          <a:prstGeom prst="line">
            <a:avLst/>
          </a:prstGeom>
        </p:spPr>
        <p:style>
          <a:lnRef idx="1">
            <a:schemeClr val="accent1"/>
          </a:lnRef>
          <a:fillRef idx="0">
            <a:schemeClr val="accent1"/>
          </a:fillRef>
          <a:effectRef idx="0">
            <a:schemeClr val="accent1"/>
          </a:effectRef>
          <a:fontRef idx="minor">
            <a:schemeClr val="tx1"/>
          </a:fontRef>
        </p:style>
      </p:cxnSp>
      <p:sp>
        <p:nvSpPr>
          <p:cNvPr id="1048629" name="Rectangle: Rounded Corners 9"/>
          <p:cNvSpPr/>
          <p:nvPr/>
        </p:nvSpPr>
        <p:spPr>
          <a:xfrm>
            <a:off x="3585210" y="1304622"/>
            <a:ext cx="1623060" cy="574209"/>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US" sz="1600" b="1" dirty="0">
                <a:solidFill>
                  <a:schemeClr val="tx1"/>
                </a:solidFill>
                <a:latin typeface="Times New Roman" panose="02020603050405020304" pitchFamily="18" charset="0"/>
                <a:cs typeface="Times New Roman" panose="02020603050405020304" pitchFamily="18" charset="0"/>
              </a:rPr>
              <a:t>POWER SUPPLY</a:t>
            </a:r>
          </a:p>
        </p:txBody>
      </p:sp>
      <p:cxnSp>
        <p:nvCxnSpPr>
          <p:cNvPr id="3145733" name="Straight Connector 21"/>
          <p:cNvCxnSpPr>
            <a:cxnSpLocks/>
          </p:cNvCxnSpPr>
          <p:nvPr/>
        </p:nvCxnSpPr>
        <p:spPr>
          <a:xfrm>
            <a:off x="5333999" y="5316553"/>
            <a:ext cx="107081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145734" name="Straight Connector 22"/>
          <p:cNvCxnSpPr>
            <a:cxnSpLocks/>
          </p:cNvCxnSpPr>
          <p:nvPr/>
        </p:nvCxnSpPr>
        <p:spPr>
          <a:xfrm>
            <a:off x="4396740" y="1878832"/>
            <a:ext cx="0" cy="411176"/>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30" name="Title 1"/>
          <p:cNvSpPr>
            <a:spLocks noGrp="1"/>
          </p:cNvSpPr>
          <p:nvPr>
            <p:ph type="title"/>
          </p:nvPr>
        </p:nvSpPr>
        <p:spPr/>
        <p:txBody>
          <a:bodyPr/>
          <a:lstStyle/>
          <a:p>
            <a:r>
              <a:rPr lang="en-US" sz="3200" b="1" dirty="0" smtClean="0">
                <a:latin typeface="Times New Roman" pitchFamily="18" charset="0"/>
                <a:cs typeface="Times New Roman" pitchFamily="18" charset="0"/>
              </a:rPr>
              <a:t>HARDWARE TOOLS</a:t>
            </a:r>
            <a:endParaRPr lang="en-US" sz="3200" b="1" dirty="0">
              <a:latin typeface="Times New Roman" pitchFamily="18" charset="0"/>
              <a:cs typeface="Times New Roman" pitchFamily="18" charset="0"/>
            </a:endParaRPr>
          </a:p>
        </p:txBody>
      </p:sp>
      <p:sp>
        <p:nvSpPr>
          <p:cNvPr id="1048631" name="Slide Number Placeholder 3"/>
          <p:cNvSpPr>
            <a:spLocks noGrp="1"/>
          </p:cNvSpPr>
          <p:nvPr>
            <p:ph type="sldNum" sz="quarter" idx="12"/>
          </p:nvPr>
        </p:nvSpPr>
        <p:spPr/>
        <p:txBody>
          <a:bodyPr/>
          <a:lstStyle/>
          <a:p>
            <a:fld id="{C9D72805-E432-47C1-8903-36617360816E}" type="slidenum">
              <a:rPr lang="en-US" altLang="en-US" smtClean="0"/>
              <a:pPr/>
              <a:t>8</a:t>
            </a:fld>
            <a:endParaRPr lang="en-US" altLang="en-US" dirty="0"/>
          </a:p>
        </p:txBody>
      </p:sp>
      <p:sp>
        <p:nvSpPr>
          <p:cNvPr id="1048632" name="Content Placeholder 5"/>
          <p:cNvSpPr>
            <a:spLocks noGrp="1"/>
          </p:cNvSpPr>
          <p:nvPr>
            <p:ph idx="1"/>
          </p:nvPr>
        </p:nvSpPr>
        <p:spPr/>
        <p:txBody>
          <a:bodyPr/>
          <a:lstStyle/>
          <a:p>
            <a:pPr>
              <a:buNone/>
            </a:pPr>
            <a:r>
              <a:rPr lang="en-US" dirty="0" smtClean="0"/>
              <a:t>	</a:t>
            </a:r>
            <a:r>
              <a:rPr lang="en-US" sz="2800" b="1" dirty="0" smtClean="0">
                <a:latin typeface="Times New Roman" pitchFamily="18" charset="0"/>
                <a:cs typeface="Times New Roman" pitchFamily="18" charset="0"/>
              </a:rPr>
              <a:t>MICROCONTROLLER PIC16F877A</a:t>
            </a:r>
          </a:p>
          <a:p>
            <a:r>
              <a:rPr lang="en-US" sz="2800" dirty="0" smtClean="0">
                <a:latin typeface="Times New Roman" pitchFamily="18" charset="0"/>
                <a:cs typeface="Times New Roman" pitchFamily="18" charset="0"/>
              </a:rPr>
              <a:t>Programming and coding is easier. </a:t>
            </a:r>
          </a:p>
          <a:p>
            <a:r>
              <a:rPr lang="en-US" sz="2800" dirty="0" smtClean="0">
                <a:latin typeface="Times New Roman" pitchFamily="18" charset="0"/>
                <a:cs typeface="Times New Roman" pitchFamily="18" charset="0"/>
              </a:rPr>
              <a:t>Main advantage is that it can be write-erase as many times as possible because it use “Flash memory”.</a:t>
            </a:r>
          </a:p>
          <a:p>
            <a:r>
              <a:rPr lang="en-US" sz="2800" dirty="0" smtClean="0">
                <a:latin typeface="Times New Roman" pitchFamily="18" charset="0"/>
                <a:cs typeface="Times New Roman" pitchFamily="18" charset="0"/>
              </a:rPr>
              <a:t>EEPROM – which makes it possible it store some of the information permanently like transmitter codes, receiver frequency and some other data.</a:t>
            </a:r>
          </a:p>
          <a:p>
            <a:r>
              <a:rPr lang="en-US" sz="2800" dirty="0" smtClean="0">
                <a:latin typeface="Times New Roman" pitchFamily="18" charset="0"/>
                <a:cs typeface="Times New Roman" pitchFamily="18" charset="0"/>
              </a:rPr>
              <a:t>Its very convenient to use.</a:t>
            </a:r>
          </a:p>
          <a:p>
            <a:endParaRPr lang="en-US" sz="2800" dirty="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33" name="Title 1"/>
          <p:cNvSpPr>
            <a:spLocks noGrp="1"/>
          </p:cNvSpPr>
          <p:nvPr>
            <p:ph type="title"/>
          </p:nvPr>
        </p:nvSpPr>
        <p:spPr/>
        <p:txBody>
          <a:bodyPr/>
          <a:lstStyle/>
          <a:p>
            <a:r>
              <a:rPr lang="en-US" sz="3200" b="1" dirty="0" smtClean="0">
                <a:latin typeface="Times New Roman" pitchFamily="18" charset="0"/>
                <a:cs typeface="Times New Roman" pitchFamily="18" charset="0"/>
              </a:rPr>
              <a:t>GPS  MODULE</a:t>
            </a:r>
            <a:endParaRPr lang="en-US" b="1" dirty="0"/>
          </a:p>
        </p:txBody>
      </p:sp>
      <p:sp>
        <p:nvSpPr>
          <p:cNvPr id="1048634" name="Slide Number Placeholder 3"/>
          <p:cNvSpPr>
            <a:spLocks noGrp="1"/>
          </p:cNvSpPr>
          <p:nvPr>
            <p:ph type="sldNum" sz="quarter" idx="12"/>
          </p:nvPr>
        </p:nvSpPr>
        <p:spPr/>
        <p:txBody>
          <a:bodyPr/>
          <a:lstStyle/>
          <a:p>
            <a:fld id="{C9D72805-E432-47C1-8903-36617360816E}" type="slidenum">
              <a:rPr lang="en-US" altLang="en-US" smtClean="0"/>
              <a:pPr/>
              <a:t>9</a:t>
            </a:fld>
            <a:endParaRPr lang="en-US" altLang="en-US" dirty="0"/>
          </a:p>
        </p:txBody>
      </p:sp>
      <p:sp>
        <p:nvSpPr>
          <p:cNvPr id="1048635" name="Content Placeholder 5"/>
          <p:cNvSpPr>
            <a:spLocks noGrp="1"/>
          </p:cNvSpPr>
          <p:nvPr>
            <p:ph idx="1"/>
          </p:nvPr>
        </p:nvSpPr>
        <p:spPr/>
        <p:txBody>
          <a:bodyPr/>
          <a:lstStyle/>
          <a:p>
            <a:pPr>
              <a:buNone/>
            </a:pPr>
            <a:r>
              <a:rPr lang="en-US" sz="2800" dirty="0" smtClean="0">
                <a:latin typeface="Times New Roman" pitchFamily="18" charset="0"/>
                <a:cs typeface="Times New Roman" pitchFamily="18" charset="0"/>
              </a:rPr>
              <a:t>GPS : GLOBAL POSITIONING SYSTEM</a:t>
            </a:r>
          </a:p>
          <a:p>
            <a:r>
              <a:rPr lang="en-US" sz="2800" dirty="0" smtClean="0">
                <a:latin typeface="Times New Roman" pitchFamily="18" charset="0"/>
                <a:cs typeface="Times New Roman" pitchFamily="18" charset="0"/>
              </a:rPr>
              <a:t>It’s a stand alone device.</a:t>
            </a:r>
          </a:p>
          <a:p>
            <a:r>
              <a:rPr lang="en-US" sz="2800" dirty="0" smtClean="0">
                <a:latin typeface="Times New Roman" pitchFamily="18" charset="0"/>
                <a:cs typeface="Times New Roman" pitchFamily="18" charset="0"/>
              </a:rPr>
              <a:t>It is designed with high sensitivity navigation.</a:t>
            </a:r>
          </a:p>
          <a:p>
            <a:r>
              <a:rPr lang="en-US" sz="2800" dirty="0" smtClean="0">
                <a:latin typeface="Times New Roman" pitchFamily="18" charset="0"/>
                <a:cs typeface="Times New Roman" pitchFamily="18" charset="0"/>
              </a:rPr>
              <a:t>It is small, high performance.</a:t>
            </a:r>
          </a:p>
          <a:p>
            <a:pPr>
              <a:buNone/>
            </a:pPr>
            <a:endParaRPr lang="en-US" sz="2800" dirty="0" smtClean="0">
              <a:latin typeface="Times New Roman" pitchFamily="18" charset="0"/>
              <a:cs typeface="Times New Roman" pitchFamily="18" charset="0"/>
            </a:endParaRPr>
          </a:p>
          <a:p>
            <a:pPr>
              <a:buNone/>
            </a:pPr>
            <a:r>
              <a:rPr lang="en-US" sz="2800" dirty="0" smtClean="0">
                <a:latin typeface="Times New Roman" pitchFamily="18" charset="0"/>
                <a:cs typeface="Times New Roman" pitchFamily="18" charset="0"/>
              </a:rPr>
              <a:t>FEATURES:</a:t>
            </a:r>
          </a:p>
          <a:p>
            <a:r>
              <a:rPr lang="en-US" sz="2800" dirty="0" smtClean="0">
                <a:latin typeface="Times New Roman" pitchFamily="18" charset="0"/>
                <a:cs typeface="Times New Roman" pitchFamily="18" charset="0"/>
              </a:rPr>
              <a:t>It support jamming removing function.</a:t>
            </a:r>
          </a:p>
          <a:p>
            <a:r>
              <a:rPr lang="en-US" sz="2800" dirty="0" smtClean="0">
                <a:latin typeface="Times New Roman" pitchFamily="18" charset="0"/>
                <a:cs typeface="Times New Roman" pitchFamily="18" charset="0"/>
              </a:rPr>
              <a:t>Low noise amplifier has been integrator.</a:t>
            </a:r>
          </a:p>
          <a:p>
            <a:endParaRPr lang="en-US" sz="2800" dirty="0">
              <a:latin typeface="Times New Roman" pitchFamily="18" charset="0"/>
              <a:cs typeface="Times New Roman"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36" name="Title 1"/>
          <p:cNvSpPr>
            <a:spLocks noGrp="1"/>
          </p:cNvSpPr>
          <p:nvPr>
            <p:ph type="title"/>
          </p:nvPr>
        </p:nvSpPr>
        <p:spPr/>
        <p:txBody>
          <a:bodyPr/>
          <a:lstStyle/>
          <a:p>
            <a:r>
              <a:rPr lang="en-US" sz="3200" b="1" dirty="0" smtClean="0">
                <a:latin typeface="Times New Roman" pitchFamily="18" charset="0"/>
                <a:cs typeface="Times New Roman" pitchFamily="18" charset="0"/>
              </a:rPr>
              <a:t>GSM MODULE</a:t>
            </a:r>
            <a:r>
              <a:rPr lang="en-US" b="1" dirty="0" smtClean="0"/>
              <a:t> </a:t>
            </a:r>
            <a:endParaRPr lang="en-US" b="1" dirty="0"/>
          </a:p>
        </p:txBody>
      </p:sp>
      <p:sp>
        <p:nvSpPr>
          <p:cNvPr id="1048637" name="Content Placeholder 2"/>
          <p:cNvSpPr>
            <a:spLocks noGrp="1"/>
          </p:cNvSpPr>
          <p:nvPr>
            <p:ph idx="1"/>
          </p:nvPr>
        </p:nvSpPr>
        <p:spPr>
          <a:xfrm>
            <a:off x="457200" y="1600200"/>
            <a:ext cx="8229600" cy="4953000"/>
          </a:xfrm>
        </p:spPr>
        <p:txBody>
          <a:bodyPr/>
          <a:lstStyle/>
          <a:p>
            <a:pPr>
              <a:buNone/>
            </a:pPr>
            <a:r>
              <a:rPr lang="en-US" sz="2800" dirty="0" smtClean="0">
                <a:latin typeface="Times New Roman" pitchFamily="18" charset="0"/>
                <a:cs typeface="Times New Roman" pitchFamily="18" charset="0"/>
              </a:rPr>
              <a:t> GMS: GLOBAL SYSTEM FOR MOBILE COMMUNICATION</a:t>
            </a:r>
          </a:p>
          <a:p>
            <a:r>
              <a:rPr lang="en-US" sz="2800" dirty="0" smtClean="0">
                <a:latin typeface="Times New Roman" pitchFamily="18" charset="0"/>
                <a:cs typeface="Times New Roman" pitchFamily="18" charset="0"/>
              </a:rPr>
              <a:t>It is a complete Quad-band GSM/GPRS solution in SMT type.</a:t>
            </a:r>
          </a:p>
          <a:p>
            <a:r>
              <a:rPr lang="en-US" sz="2800" dirty="0" smtClean="0">
                <a:latin typeface="Times New Roman" pitchFamily="18" charset="0"/>
                <a:cs typeface="Times New Roman" pitchFamily="18" charset="0"/>
              </a:rPr>
              <a:t>It can transmit voice, </a:t>
            </a:r>
            <a:r>
              <a:rPr lang="en-US" sz="2800" dirty="0" err="1" smtClean="0">
                <a:latin typeface="Times New Roman" pitchFamily="18" charset="0"/>
                <a:cs typeface="Times New Roman" pitchFamily="18" charset="0"/>
              </a:rPr>
              <a:t>sms</a:t>
            </a:r>
            <a:r>
              <a:rPr lang="en-US" sz="2800" dirty="0" smtClean="0">
                <a:latin typeface="Times New Roman" pitchFamily="18" charset="0"/>
                <a:cs typeface="Times New Roman" pitchFamily="18" charset="0"/>
              </a:rPr>
              <a:t> and data information with low power consumption.</a:t>
            </a:r>
          </a:p>
          <a:p>
            <a:r>
              <a:rPr lang="en-US" sz="2800" dirty="0" smtClean="0">
                <a:latin typeface="Times New Roman" pitchFamily="18" charset="0"/>
                <a:cs typeface="Times New Roman" pitchFamily="18" charset="0"/>
              </a:rPr>
              <a:t>It control via at commands.</a:t>
            </a:r>
          </a:p>
          <a:p>
            <a:pPr>
              <a:buNone/>
            </a:pPr>
            <a:r>
              <a:rPr lang="en-US" sz="2800" dirty="0" smtClean="0">
                <a:latin typeface="Times New Roman" pitchFamily="18" charset="0"/>
                <a:cs typeface="Times New Roman" pitchFamily="18" charset="0"/>
              </a:rPr>
              <a:t>FEATURES:</a:t>
            </a:r>
          </a:p>
          <a:p>
            <a:r>
              <a:rPr lang="en-US" sz="2800" dirty="0" smtClean="0">
                <a:latin typeface="Times New Roman" pitchFamily="18" charset="0"/>
                <a:cs typeface="Times New Roman" pitchFamily="18" charset="0"/>
              </a:rPr>
              <a:t>Jamming detection </a:t>
            </a:r>
          </a:p>
          <a:p>
            <a:r>
              <a:rPr lang="en-US" sz="2800" dirty="0" err="1" smtClean="0">
                <a:latin typeface="Times New Roman" pitchFamily="18" charset="0"/>
                <a:cs typeface="Times New Roman" pitchFamily="18" charset="0"/>
              </a:rPr>
              <a:t>Sms</a:t>
            </a:r>
            <a:r>
              <a:rPr lang="en-US" sz="2800" dirty="0" smtClean="0">
                <a:latin typeface="Times New Roman" pitchFamily="18" charset="0"/>
                <a:cs typeface="Times New Roman" pitchFamily="18" charset="0"/>
              </a:rPr>
              <a:t> cell broadcast</a:t>
            </a:r>
          </a:p>
          <a:p>
            <a:r>
              <a:rPr lang="en-US" sz="2800" dirty="0" smtClean="0">
                <a:latin typeface="Times New Roman" pitchFamily="18" charset="0"/>
                <a:cs typeface="Times New Roman" pitchFamily="18" charset="0"/>
              </a:rPr>
              <a:t>Audio record</a:t>
            </a:r>
          </a:p>
          <a:p>
            <a:endParaRPr lang="en-US" sz="2800" dirty="0" smtClean="0">
              <a:latin typeface="Times New Roman" pitchFamily="18" charset="0"/>
              <a:cs typeface="Times New Roman" pitchFamily="18" charset="0"/>
            </a:endParaRPr>
          </a:p>
          <a:p>
            <a:endParaRPr lang="en-US" sz="2800" dirty="0">
              <a:latin typeface="Times New Roman" pitchFamily="18" charset="0"/>
              <a:cs typeface="Times New Roman" pitchFamily="18" charset="0"/>
            </a:endParaRPr>
          </a:p>
        </p:txBody>
      </p:sp>
      <p:sp>
        <p:nvSpPr>
          <p:cNvPr id="1048638" name="Slide Number Placeholder 3"/>
          <p:cNvSpPr>
            <a:spLocks noGrp="1"/>
          </p:cNvSpPr>
          <p:nvPr>
            <p:ph type="sldNum" sz="quarter" idx="12"/>
          </p:nvPr>
        </p:nvSpPr>
        <p:spPr/>
        <p:txBody>
          <a:bodyPr/>
          <a:lstStyle/>
          <a:p>
            <a:fld id="{C9D72805-E432-47C1-8903-36617360816E}" type="slidenum">
              <a:rPr lang="en-US" altLang="en-US" smtClean="0"/>
              <a:pPr/>
              <a:t>10</a:t>
            </a:fld>
            <a:endParaRPr lang="en-US" alt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39" name="Title 1"/>
          <p:cNvSpPr>
            <a:spLocks noGrp="1"/>
          </p:cNvSpPr>
          <p:nvPr>
            <p:ph type="title"/>
          </p:nvPr>
        </p:nvSpPr>
        <p:spPr/>
        <p:txBody>
          <a:bodyPr/>
          <a:lstStyle/>
          <a:p>
            <a:r>
              <a:rPr lang="en-US" sz="3200" dirty="0" smtClean="0">
                <a:latin typeface="Times New Roman" pitchFamily="18" charset="0"/>
                <a:cs typeface="Times New Roman" pitchFamily="18" charset="0"/>
              </a:rPr>
              <a:t>WORKING PRINCIPLE OF PROPOSED SCHEME</a:t>
            </a:r>
            <a:endParaRPr lang="en-US" sz="3200" dirty="0">
              <a:latin typeface="Times New Roman" pitchFamily="18" charset="0"/>
              <a:cs typeface="Times New Roman" pitchFamily="18" charset="0"/>
            </a:endParaRPr>
          </a:p>
        </p:txBody>
      </p:sp>
      <p:sp>
        <p:nvSpPr>
          <p:cNvPr id="1048640" name="Content Placeholder 2"/>
          <p:cNvSpPr>
            <a:spLocks noGrp="1"/>
          </p:cNvSpPr>
          <p:nvPr>
            <p:ph idx="1"/>
          </p:nvPr>
        </p:nvSpPr>
        <p:spPr>
          <a:xfrm>
            <a:off x="457200" y="1600200"/>
            <a:ext cx="8229600" cy="5257800"/>
          </a:xfrm>
        </p:spPr>
        <p:txBody>
          <a:bodyPr/>
          <a:lstStyle/>
          <a:p>
            <a:r>
              <a:rPr lang="en-US" sz="2800" dirty="0" smtClean="0">
                <a:latin typeface="Times New Roman" pitchFamily="18" charset="0"/>
                <a:cs typeface="Times New Roman" pitchFamily="18" charset="0"/>
              </a:rPr>
              <a:t>The proposed project describes “Women Safety Wearable Device” that provides the combination of GPS device and specialized software to track the victims location as well as provide alerts and messages with an emergency button trigger.</a:t>
            </a:r>
          </a:p>
          <a:p>
            <a:r>
              <a:rPr lang="en-US" sz="2800" dirty="0" smtClean="0">
                <a:latin typeface="Times New Roman" pitchFamily="18" charset="0"/>
                <a:cs typeface="Times New Roman" pitchFamily="18" charset="0"/>
              </a:rPr>
              <a:t>And also include shock generator circuit, there is a transistor in which diodes,two switches, LED light connecting wires are placed by pressing one button the shock generator circuit will be activated which is indicated by a red LED light and by pressing a second button the girl can give a shock to the person posing a threat.</a:t>
            </a:r>
          </a:p>
          <a:p>
            <a:endParaRPr lang="en-US" sz="2800" dirty="0" smtClean="0"/>
          </a:p>
          <a:p>
            <a:endParaRPr lang="en-US" sz="2800" dirty="0" smtClean="0"/>
          </a:p>
        </p:txBody>
      </p:sp>
      <p:sp>
        <p:nvSpPr>
          <p:cNvPr id="1048641" name="Slide Number Placeholder 3"/>
          <p:cNvSpPr>
            <a:spLocks noGrp="1"/>
          </p:cNvSpPr>
          <p:nvPr>
            <p:ph type="sldNum" sz="quarter" idx="12"/>
          </p:nvPr>
        </p:nvSpPr>
        <p:spPr/>
        <p:txBody>
          <a:bodyPr/>
          <a:lstStyle/>
          <a:p>
            <a:fld id="{C9D72805-E432-47C1-8903-36617360816E}" type="slidenum">
              <a:rPr lang="en-US" altLang="en-US" smtClean="0"/>
              <a:pPr/>
              <a:t>11</a:t>
            </a:fld>
            <a:endParaRPr lang="en-US" alt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42" name="Title 1"/>
          <p:cNvSpPr>
            <a:spLocks noGrp="1"/>
          </p:cNvSpPr>
          <p:nvPr>
            <p:ph type="title"/>
          </p:nvPr>
        </p:nvSpPr>
        <p:spPr>
          <a:xfrm>
            <a:off x="457200" y="274638"/>
            <a:ext cx="8229600" cy="411162"/>
          </a:xfrm>
        </p:spPr>
        <p:txBody>
          <a:bodyPr/>
          <a:lstStyle/>
          <a:p>
            <a:r>
              <a:rPr lang="en-GB" sz="3200" dirty="0" smtClean="0">
                <a:latin typeface="Times New Roman" panose="02020603050405020304" pitchFamily="18" charset="0"/>
                <a:cs typeface="Times New Roman" panose="02020603050405020304" pitchFamily="18" charset="0"/>
              </a:rPr>
              <a:t>Flow Chart For Women Safety Wearable Device</a:t>
            </a:r>
            <a:endParaRPr lang="en-GB" sz="3200" dirty="0">
              <a:latin typeface="Times New Roman" panose="02020603050405020304" pitchFamily="18" charset="0"/>
              <a:cs typeface="Times New Roman" panose="02020603050405020304" pitchFamily="18" charset="0"/>
            </a:endParaRPr>
          </a:p>
        </p:txBody>
      </p:sp>
      <p:sp>
        <p:nvSpPr>
          <p:cNvPr id="1048643" name="Content Placeholder 2"/>
          <p:cNvSpPr>
            <a:spLocks noGrp="1"/>
          </p:cNvSpPr>
          <p:nvPr>
            <p:ph idx="1"/>
          </p:nvPr>
        </p:nvSpPr>
        <p:spPr>
          <a:xfrm>
            <a:off x="457200" y="685800"/>
            <a:ext cx="8229600" cy="5867400"/>
          </a:xfrm>
        </p:spPr>
        <p:txBody>
          <a:bodyPr/>
          <a:lstStyle/>
          <a:p>
            <a:pPr marL="0" indent="0">
              <a:buNone/>
            </a:pPr>
            <a:endParaRPr lang="en-GB" dirty="0"/>
          </a:p>
        </p:txBody>
      </p:sp>
      <p:sp>
        <p:nvSpPr>
          <p:cNvPr id="1048644" name="Slide Number Placeholder 3"/>
          <p:cNvSpPr>
            <a:spLocks noGrp="1"/>
          </p:cNvSpPr>
          <p:nvPr>
            <p:ph type="sldNum" sz="quarter" idx="12"/>
          </p:nvPr>
        </p:nvSpPr>
        <p:spPr/>
        <p:txBody>
          <a:bodyPr/>
          <a:lstStyle/>
          <a:p>
            <a:fld id="{C9D72805-E432-47C1-8903-36617360816E}" type="slidenum">
              <a:rPr lang="en-US" altLang="en-US" smtClean="0"/>
              <a:pPr/>
              <a:t>12</a:t>
            </a:fld>
            <a:endParaRPr lang="en-US" altLang="en-US"/>
          </a:p>
        </p:txBody>
      </p:sp>
      <p:sp>
        <p:nvSpPr>
          <p:cNvPr id="1048645" name="Oval 4"/>
          <p:cNvSpPr/>
          <p:nvPr/>
        </p:nvSpPr>
        <p:spPr>
          <a:xfrm>
            <a:off x="2895600" y="713617"/>
            <a:ext cx="3352800" cy="457200"/>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smtClean="0"/>
              <a:t>Switch is pressed</a:t>
            </a:r>
            <a:endParaRPr lang="en-GB" dirty="0"/>
          </a:p>
        </p:txBody>
      </p:sp>
      <p:cxnSp>
        <p:nvCxnSpPr>
          <p:cNvPr id="3145735" name="Straight Arrow Connector 6"/>
          <p:cNvCxnSpPr>
            <a:cxnSpLocks/>
          </p:cNvCxnSpPr>
          <p:nvPr/>
        </p:nvCxnSpPr>
        <p:spPr>
          <a:xfrm>
            <a:off x="4572000" y="1219200"/>
            <a:ext cx="0" cy="2286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048646" name="Rectangle 7"/>
          <p:cNvSpPr/>
          <p:nvPr/>
        </p:nvSpPr>
        <p:spPr>
          <a:xfrm>
            <a:off x="3086100" y="1447800"/>
            <a:ext cx="2971800" cy="45720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smtClean="0"/>
              <a:t>System turns ON</a:t>
            </a:r>
            <a:endParaRPr lang="en-GB" dirty="0"/>
          </a:p>
        </p:txBody>
      </p:sp>
      <p:sp>
        <p:nvSpPr>
          <p:cNvPr id="1048647" name="Diamond 8"/>
          <p:cNvSpPr/>
          <p:nvPr/>
        </p:nvSpPr>
        <p:spPr>
          <a:xfrm>
            <a:off x="3390900" y="2117776"/>
            <a:ext cx="2362200" cy="967581"/>
          </a:xfrm>
          <a:prstGeom prst="diamond">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smtClean="0"/>
              <a:t>If Force sensor sensed</a:t>
            </a:r>
            <a:endParaRPr lang="en-GB" dirty="0"/>
          </a:p>
        </p:txBody>
      </p:sp>
      <p:cxnSp>
        <p:nvCxnSpPr>
          <p:cNvPr id="3145736" name="Straight Arrow Connector 10"/>
          <p:cNvCxnSpPr>
            <a:cxnSpLocks/>
          </p:cNvCxnSpPr>
          <p:nvPr/>
        </p:nvCxnSpPr>
        <p:spPr>
          <a:xfrm>
            <a:off x="4572000" y="1905000"/>
            <a:ext cx="0" cy="1524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048648" name="Rectangle 11"/>
          <p:cNvSpPr/>
          <p:nvPr/>
        </p:nvSpPr>
        <p:spPr>
          <a:xfrm>
            <a:off x="2647950" y="3238075"/>
            <a:ext cx="3848100" cy="64061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smtClean="0"/>
              <a:t>Collect co-ordinates through </a:t>
            </a:r>
            <a:r>
              <a:rPr lang="en-GB" dirty="0" err="1" smtClean="0"/>
              <a:t>GPS&amp;send</a:t>
            </a:r>
            <a:r>
              <a:rPr lang="en-GB" dirty="0" smtClean="0"/>
              <a:t> Through GSM</a:t>
            </a:r>
            <a:endParaRPr lang="en-GB" dirty="0"/>
          </a:p>
        </p:txBody>
      </p:sp>
      <p:sp>
        <p:nvSpPr>
          <p:cNvPr id="1048649" name="Diamond 12"/>
          <p:cNvSpPr/>
          <p:nvPr/>
        </p:nvSpPr>
        <p:spPr>
          <a:xfrm>
            <a:off x="3333750" y="4000075"/>
            <a:ext cx="2476500" cy="980742"/>
          </a:xfrm>
          <a:prstGeom prst="diamond">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err="1" smtClean="0"/>
              <a:t>Diffence</a:t>
            </a:r>
            <a:r>
              <a:rPr lang="en-GB" dirty="0" smtClean="0"/>
              <a:t> switch is </a:t>
            </a:r>
            <a:r>
              <a:rPr lang="en-GB" dirty="0" err="1" smtClean="0"/>
              <a:t>pessed</a:t>
            </a:r>
            <a:endParaRPr lang="en-GB" dirty="0"/>
          </a:p>
        </p:txBody>
      </p:sp>
      <p:sp>
        <p:nvSpPr>
          <p:cNvPr id="1048650" name="Rectangle 13"/>
          <p:cNvSpPr/>
          <p:nvPr/>
        </p:nvSpPr>
        <p:spPr>
          <a:xfrm>
            <a:off x="3297408" y="5096290"/>
            <a:ext cx="2609850" cy="30480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smtClean="0"/>
              <a:t>Generate shock</a:t>
            </a:r>
            <a:endParaRPr lang="en-GB" dirty="0"/>
          </a:p>
        </p:txBody>
      </p:sp>
      <p:sp>
        <p:nvSpPr>
          <p:cNvPr id="1048651" name="Rectangle 14"/>
          <p:cNvSpPr/>
          <p:nvPr/>
        </p:nvSpPr>
        <p:spPr>
          <a:xfrm>
            <a:off x="2286000" y="5562600"/>
            <a:ext cx="4876800" cy="38334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smtClean="0"/>
              <a:t>Panic switch is pressed twice</a:t>
            </a:r>
            <a:endParaRPr lang="en-GB" dirty="0"/>
          </a:p>
        </p:txBody>
      </p:sp>
      <p:sp>
        <p:nvSpPr>
          <p:cNvPr id="1048652" name="Oval 15"/>
          <p:cNvSpPr/>
          <p:nvPr/>
        </p:nvSpPr>
        <p:spPr>
          <a:xfrm>
            <a:off x="2743200" y="6131646"/>
            <a:ext cx="3810000" cy="445745"/>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smtClean="0"/>
              <a:t>System is turned off</a:t>
            </a:r>
            <a:endParaRPr lang="en-GB" dirty="0"/>
          </a:p>
        </p:txBody>
      </p:sp>
      <p:cxnSp>
        <p:nvCxnSpPr>
          <p:cNvPr id="3145737" name="Straight Connector 17"/>
          <p:cNvCxnSpPr>
            <a:cxnSpLocks/>
            <a:stCxn id="1048647" idx="1"/>
          </p:cNvCxnSpPr>
          <p:nvPr/>
        </p:nvCxnSpPr>
        <p:spPr>
          <a:xfrm flipH="1" flipV="1">
            <a:off x="1752600" y="2601566"/>
            <a:ext cx="1638300" cy="1"/>
          </a:xfrm>
          <a:prstGeom prst="line">
            <a:avLst/>
          </a:prstGeom>
        </p:spPr>
        <p:style>
          <a:lnRef idx="1">
            <a:schemeClr val="accent1"/>
          </a:lnRef>
          <a:fillRef idx="0">
            <a:schemeClr val="accent1"/>
          </a:fillRef>
          <a:effectRef idx="0">
            <a:schemeClr val="accent1"/>
          </a:effectRef>
          <a:fontRef idx="minor">
            <a:schemeClr val="tx1"/>
          </a:fontRef>
        </p:style>
      </p:cxnSp>
      <p:cxnSp>
        <p:nvCxnSpPr>
          <p:cNvPr id="3145738" name="Straight Connector 22"/>
          <p:cNvCxnSpPr>
            <a:cxnSpLocks/>
          </p:cNvCxnSpPr>
          <p:nvPr/>
        </p:nvCxnSpPr>
        <p:spPr>
          <a:xfrm>
            <a:off x="1752600" y="2685597"/>
            <a:ext cx="0" cy="3068675"/>
          </a:xfrm>
          <a:prstGeom prst="line">
            <a:avLst/>
          </a:prstGeom>
        </p:spPr>
        <p:style>
          <a:lnRef idx="1">
            <a:schemeClr val="accent1"/>
          </a:lnRef>
          <a:fillRef idx="0">
            <a:schemeClr val="accent1"/>
          </a:fillRef>
          <a:effectRef idx="0">
            <a:schemeClr val="accent1"/>
          </a:effectRef>
          <a:fontRef idx="minor">
            <a:schemeClr val="tx1"/>
          </a:fontRef>
        </p:style>
      </p:cxnSp>
      <p:cxnSp>
        <p:nvCxnSpPr>
          <p:cNvPr id="3145739" name="Straight Arrow Connector 24"/>
          <p:cNvCxnSpPr>
            <a:cxnSpLocks/>
          </p:cNvCxnSpPr>
          <p:nvPr/>
        </p:nvCxnSpPr>
        <p:spPr>
          <a:xfrm>
            <a:off x="1752600" y="5754272"/>
            <a:ext cx="53340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145740" name="Straight Arrow Connector 31"/>
          <p:cNvCxnSpPr>
            <a:cxnSpLocks/>
          </p:cNvCxnSpPr>
          <p:nvPr/>
        </p:nvCxnSpPr>
        <p:spPr>
          <a:xfrm flipH="1">
            <a:off x="1752600" y="4495800"/>
            <a:ext cx="1544808"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145741" name="Straight Arrow Connector 33"/>
          <p:cNvCxnSpPr>
            <a:cxnSpLocks/>
          </p:cNvCxnSpPr>
          <p:nvPr/>
        </p:nvCxnSpPr>
        <p:spPr>
          <a:xfrm>
            <a:off x="4953000" y="2933275"/>
            <a:ext cx="76200" cy="26755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145742" name="Straight Arrow Connector 35"/>
          <p:cNvCxnSpPr>
            <a:cxnSpLocks/>
          </p:cNvCxnSpPr>
          <p:nvPr/>
        </p:nvCxnSpPr>
        <p:spPr>
          <a:xfrm flipH="1">
            <a:off x="5181600" y="3878687"/>
            <a:ext cx="304800" cy="31231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145743" name="Straight Arrow Connector 37"/>
          <p:cNvCxnSpPr>
            <a:cxnSpLocks/>
          </p:cNvCxnSpPr>
          <p:nvPr/>
        </p:nvCxnSpPr>
        <p:spPr>
          <a:xfrm>
            <a:off x="5029200" y="4800600"/>
            <a:ext cx="0" cy="29569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145744" name="Straight Arrow Connector 39"/>
          <p:cNvCxnSpPr>
            <a:cxnSpLocks/>
          </p:cNvCxnSpPr>
          <p:nvPr/>
        </p:nvCxnSpPr>
        <p:spPr>
          <a:xfrm>
            <a:off x="4800600" y="5401090"/>
            <a:ext cx="0" cy="16151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145745" name="Straight Arrow Connector 41"/>
          <p:cNvCxnSpPr>
            <a:cxnSpLocks/>
          </p:cNvCxnSpPr>
          <p:nvPr/>
        </p:nvCxnSpPr>
        <p:spPr>
          <a:xfrm>
            <a:off x="4800600" y="5943600"/>
            <a:ext cx="0" cy="18804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048653" name="Rectangle 5"/>
          <p:cNvSpPr/>
          <p:nvPr/>
        </p:nvSpPr>
        <p:spPr>
          <a:xfrm>
            <a:off x="5198012" y="2933275"/>
            <a:ext cx="533400" cy="296807"/>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b="1" dirty="0" smtClean="0"/>
              <a:t>Yes </a:t>
            </a:r>
            <a:endParaRPr lang="en-GB" b="1" dirty="0"/>
          </a:p>
        </p:txBody>
      </p:sp>
      <p:sp>
        <p:nvSpPr>
          <p:cNvPr id="1048654" name="Rectangle 9"/>
          <p:cNvSpPr/>
          <p:nvPr/>
        </p:nvSpPr>
        <p:spPr>
          <a:xfrm>
            <a:off x="2867172" y="2343337"/>
            <a:ext cx="495300" cy="321109"/>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dirty="0" smtClean="0"/>
              <a:t>No</a:t>
            </a:r>
            <a:endParaRPr lang="en-GB" dirty="0"/>
          </a:p>
        </p:txBody>
      </p:sp>
      <p:sp>
        <p:nvSpPr>
          <p:cNvPr id="1048655" name="Rectangle 16"/>
          <p:cNvSpPr/>
          <p:nvPr/>
        </p:nvSpPr>
        <p:spPr>
          <a:xfrm>
            <a:off x="2867171" y="4191000"/>
            <a:ext cx="485629" cy="299446"/>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dirty="0" smtClean="0"/>
              <a:t>NO</a:t>
            </a:r>
            <a:endParaRPr lang="en-GB" dirty="0"/>
          </a:p>
        </p:txBody>
      </p:sp>
      <p:sp>
        <p:nvSpPr>
          <p:cNvPr id="1048656" name="Rectangle 19"/>
          <p:cNvSpPr/>
          <p:nvPr/>
        </p:nvSpPr>
        <p:spPr>
          <a:xfrm>
            <a:off x="5181600" y="4800600"/>
            <a:ext cx="571500" cy="295690"/>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dirty="0" smtClean="0"/>
              <a:t>Yes</a:t>
            </a:r>
            <a:endParaRPr lang="en-GB"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57" name="Title 1"/>
          <p:cNvSpPr>
            <a:spLocks noGrp="1"/>
          </p:cNvSpPr>
          <p:nvPr>
            <p:ph type="title"/>
          </p:nvPr>
        </p:nvSpPr>
        <p:spPr/>
        <p:txBody>
          <a:bodyPr/>
          <a:lstStyle/>
          <a:p>
            <a:r>
              <a:rPr lang="en-US" sz="3200" dirty="0" smtClean="0">
                <a:latin typeface="Times New Roman" pitchFamily="18" charset="0"/>
                <a:cs typeface="Times New Roman" pitchFamily="18" charset="0"/>
              </a:rPr>
              <a:t>SOFTWARE TOOLS USED AND ITS FEATURES</a:t>
            </a:r>
            <a:endParaRPr lang="en-US" sz="3200" dirty="0">
              <a:latin typeface="Times New Roman" pitchFamily="18" charset="0"/>
              <a:cs typeface="Times New Roman" pitchFamily="18" charset="0"/>
            </a:endParaRPr>
          </a:p>
        </p:txBody>
      </p:sp>
      <p:sp>
        <p:nvSpPr>
          <p:cNvPr id="1048658" name="Content Placeholder 2"/>
          <p:cNvSpPr>
            <a:spLocks noGrp="1"/>
          </p:cNvSpPr>
          <p:nvPr>
            <p:ph idx="1"/>
          </p:nvPr>
        </p:nvSpPr>
        <p:spPr/>
        <p:txBody>
          <a:bodyPr/>
          <a:lstStyle/>
          <a:p>
            <a:r>
              <a:rPr lang="en-US" sz="2800" dirty="0" smtClean="0">
                <a:latin typeface="Times New Roman" pitchFamily="18" charset="0"/>
                <a:cs typeface="Times New Roman" pitchFamily="18" charset="0"/>
              </a:rPr>
              <a:t>MPLAB</a:t>
            </a:r>
          </a:p>
          <a:p>
            <a:r>
              <a:rPr lang="en-US" sz="2800" dirty="0" smtClean="0">
                <a:latin typeface="Times New Roman" pitchFamily="18" charset="0"/>
                <a:cs typeface="Times New Roman" pitchFamily="18" charset="0"/>
              </a:rPr>
              <a:t>MP SIMULATOR</a:t>
            </a:r>
          </a:p>
          <a:p>
            <a:r>
              <a:rPr lang="en-US" sz="2800" dirty="0" smtClean="0">
                <a:latin typeface="Times New Roman" pitchFamily="18" charset="0"/>
                <a:cs typeface="Times New Roman" pitchFamily="18" charset="0"/>
              </a:rPr>
              <a:t>IC PROG</a:t>
            </a:r>
          </a:p>
          <a:p>
            <a:r>
              <a:rPr lang="en-US" sz="2800" dirty="0" smtClean="0">
                <a:latin typeface="Times New Roman" pitchFamily="18" charset="0"/>
                <a:cs typeface="Times New Roman" pitchFamily="18" charset="0"/>
              </a:rPr>
              <a:t>PIC START PLUS PROGRAMMER</a:t>
            </a:r>
            <a:endParaRPr lang="en-US" sz="2800" dirty="0">
              <a:latin typeface="Times New Roman" pitchFamily="18" charset="0"/>
              <a:cs typeface="Times New Roman" pitchFamily="18" charset="0"/>
            </a:endParaRPr>
          </a:p>
        </p:txBody>
      </p:sp>
      <p:sp>
        <p:nvSpPr>
          <p:cNvPr id="1048659" name="Slide Number Placeholder 3"/>
          <p:cNvSpPr>
            <a:spLocks noGrp="1"/>
          </p:cNvSpPr>
          <p:nvPr>
            <p:ph type="sldNum" sz="quarter" idx="12"/>
          </p:nvPr>
        </p:nvSpPr>
        <p:spPr/>
        <p:txBody>
          <a:bodyPr/>
          <a:lstStyle/>
          <a:p>
            <a:fld id="{C9D72805-E432-47C1-8903-36617360816E}" type="slidenum">
              <a:rPr lang="en-US" altLang="en-US" smtClean="0"/>
              <a:pPr/>
              <a:t>13</a:t>
            </a:fld>
            <a:endParaRPr lang="en-US" alt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60" name="Title 1"/>
          <p:cNvSpPr>
            <a:spLocks noGrp="1"/>
          </p:cNvSpPr>
          <p:nvPr>
            <p:ph type="title"/>
          </p:nvPr>
        </p:nvSpPr>
        <p:spPr/>
        <p:txBody>
          <a:bodyPr/>
          <a:lstStyle/>
          <a:p>
            <a:r>
              <a:rPr lang="en-US" dirty="0" smtClean="0">
                <a:latin typeface="Times New Roman" pitchFamily="18" charset="0"/>
                <a:cs typeface="Times New Roman" pitchFamily="18" charset="0"/>
              </a:rPr>
              <a:t>MP LAB</a:t>
            </a:r>
            <a:endParaRPr lang="en-US" dirty="0">
              <a:latin typeface="Times New Roman" pitchFamily="18" charset="0"/>
              <a:cs typeface="Times New Roman" pitchFamily="18" charset="0"/>
            </a:endParaRPr>
          </a:p>
        </p:txBody>
      </p:sp>
      <p:sp>
        <p:nvSpPr>
          <p:cNvPr id="1048661" name="Content Placeholder 2"/>
          <p:cNvSpPr>
            <a:spLocks noGrp="1"/>
          </p:cNvSpPr>
          <p:nvPr>
            <p:ph idx="1"/>
          </p:nvPr>
        </p:nvSpPr>
        <p:spPr>
          <a:xfrm>
            <a:off x="457200" y="1600200"/>
            <a:ext cx="8229600" cy="4648200"/>
          </a:xfrm>
        </p:spPr>
        <p:txBody>
          <a:bodyPr/>
          <a:lstStyle/>
          <a:p>
            <a:r>
              <a:rPr lang="en-US" sz="2800" dirty="0" smtClean="0">
                <a:latin typeface="Times New Roman" pitchFamily="18" charset="0"/>
                <a:cs typeface="Times New Roman" pitchFamily="18" charset="0"/>
              </a:rPr>
              <a:t>It is a proprietary freeware integrated development environment for the development of embedded applications on PIC Microcontroller  and developed in Microchip Technology.</a:t>
            </a:r>
          </a:p>
          <a:p>
            <a:r>
              <a:rPr lang="en-US" sz="2800" dirty="0" smtClean="0">
                <a:latin typeface="Times New Roman" pitchFamily="18" charset="0"/>
                <a:cs typeface="Times New Roman" pitchFamily="18" charset="0"/>
              </a:rPr>
              <a:t>It support project management, code editing, debugging and programming of microchip 8- bit, 16-bit, 32-bit PIC microcontroller.</a:t>
            </a:r>
          </a:p>
          <a:p>
            <a:r>
              <a:rPr lang="en-US" sz="2800" dirty="0" smtClean="0">
                <a:latin typeface="Times New Roman" pitchFamily="18" charset="0"/>
                <a:cs typeface="Times New Roman" pitchFamily="18" charset="0"/>
              </a:rPr>
              <a:t>It supports automatic code generation with the MPLAB code configurator.  </a:t>
            </a:r>
            <a:endParaRPr lang="en-US" sz="2800" dirty="0">
              <a:latin typeface="Times New Roman" pitchFamily="18" charset="0"/>
              <a:cs typeface="Times New Roman" pitchFamily="18" charset="0"/>
            </a:endParaRPr>
          </a:p>
        </p:txBody>
      </p:sp>
      <p:sp>
        <p:nvSpPr>
          <p:cNvPr id="1048662" name="Slide Number Placeholder 3"/>
          <p:cNvSpPr>
            <a:spLocks noGrp="1"/>
          </p:cNvSpPr>
          <p:nvPr>
            <p:ph type="sldNum" sz="quarter" idx="12"/>
          </p:nvPr>
        </p:nvSpPr>
        <p:spPr/>
        <p:txBody>
          <a:bodyPr/>
          <a:lstStyle/>
          <a:p>
            <a:fld id="{C9D72805-E432-47C1-8903-36617360816E}" type="slidenum">
              <a:rPr lang="en-US" altLang="en-US" smtClean="0"/>
              <a:pPr/>
              <a:t>14</a:t>
            </a:fld>
            <a:endParaRPr lang="en-US" alt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63" name="Title 1"/>
          <p:cNvSpPr>
            <a:spLocks noGrp="1"/>
          </p:cNvSpPr>
          <p:nvPr>
            <p:ph type="title"/>
          </p:nvPr>
        </p:nvSpPr>
        <p:spPr/>
        <p:txBody>
          <a:bodyPr/>
          <a:lstStyle/>
          <a:p>
            <a:r>
              <a:rPr lang="en-US" sz="3200" b="1" dirty="0" smtClean="0">
                <a:latin typeface="Times New Roman" pitchFamily="18" charset="0"/>
                <a:cs typeface="Times New Roman" pitchFamily="18" charset="0"/>
              </a:rPr>
              <a:t>FEATURES</a:t>
            </a:r>
            <a:endParaRPr lang="en-US" sz="3200" b="1" dirty="0">
              <a:latin typeface="Times New Roman" pitchFamily="18" charset="0"/>
              <a:cs typeface="Times New Roman" pitchFamily="18" charset="0"/>
            </a:endParaRPr>
          </a:p>
        </p:txBody>
      </p:sp>
      <p:sp>
        <p:nvSpPr>
          <p:cNvPr id="1048664" name="Content Placeholder 2"/>
          <p:cNvSpPr>
            <a:spLocks noGrp="1"/>
          </p:cNvSpPr>
          <p:nvPr>
            <p:ph idx="1"/>
          </p:nvPr>
        </p:nvSpPr>
        <p:spPr/>
        <p:txBody>
          <a:bodyPr/>
          <a:lstStyle/>
          <a:p>
            <a:r>
              <a:rPr lang="en-US" sz="2800" dirty="0" smtClean="0">
                <a:latin typeface="Times New Roman" pitchFamily="18" charset="0"/>
                <a:cs typeface="Times New Roman" pitchFamily="18" charset="0"/>
              </a:rPr>
              <a:t>Higher performance </a:t>
            </a:r>
          </a:p>
          <a:p>
            <a:r>
              <a:rPr lang="en-US" sz="2800" dirty="0" smtClean="0">
                <a:latin typeface="Times New Roman" pitchFamily="18" charset="0"/>
                <a:cs typeface="Times New Roman" pitchFamily="18" charset="0"/>
              </a:rPr>
              <a:t>Low power consumption</a:t>
            </a:r>
          </a:p>
          <a:p>
            <a:r>
              <a:rPr lang="en-US" sz="2800" dirty="0" smtClean="0">
                <a:latin typeface="Times New Roman" pitchFamily="18" charset="0"/>
                <a:cs typeface="Times New Roman" pitchFamily="18" charset="0"/>
              </a:rPr>
              <a:t>Slimmer and more compact</a:t>
            </a:r>
          </a:p>
          <a:p>
            <a:r>
              <a:rPr lang="en-US" sz="2800" dirty="0" smtClean="0">
                <a:latin typeface="Times New Roman" pitchFamily="18" charset="0"/>
                <a:cs typeface="Times New Roman" pitchFamily="18" charset="0"/>
              </a:rPr>
              <a:t>Mission-critical functions</a:t>
            </a:r>
          </a:p>
          <a:p>
            <a:r>
              <a:rPr lang="en-US" sz="2800" dirty="0" smtClean="0">
                <a:latin typeface="Times New Roman" pitchFamily="18" charset="0"/>
                <a:cs typeface="Times New Roman" pitchFamily="18" charset="0"/>
              </a:rPr>
              <a:t>Reduced design and development time</a:t>
            </a:r>
          </a:p>
          <a:p>
            <a:r>
              <a:rPr lang="en-US" sz="2800" dirty="0" smtClean="0">
                <a:latin typeface="Times New Roman" pitchFamily="18" charset="0"/>
                <a:cs typeface="Times New Roman" pitchFamily="18" charset="0"/>
              </a:rPr>
              <a:t>Lower system cost</a:t>
            </a:r>
            <a:endParaRPr lang="en-US" sz="2800" dirty="0">
              <a:latin typeface="Times New Roman" pitchFamily="18" charset="0"/>
              <a:cs typeface="Times New Roman" pitchFamily="18" charset="0"/>
            </a:endParaRPr>
          </a:p>
        </p:txBody>
      </p:sp>
      <p:sp>
        <p:nvSpPr>
          <p:cNvPr id="1048665" name="Slide Number Placeholder 3"/>
          <p:cNvSpPr>
            <a:spLocks noGrp="1"/>
          </p:cNvSpPr>
          <p:nvPr>
            <p:ph type="sldNum" sz="quarter" idx="12"/>
          </p:nvPr>
        </p:nvSpPr>
        <p:spPr/>
        <p:txBody>
          <a:bodyPr/>
          <a:lstStyle/>
          <a:p>
            <a:fld id="{C9D72805-E432-47C1-8903-36617360816E}" type="slidenum">
              <a:rPr lang="en-US" altLang="en-US" smtClean="0"/>
              <a:pPr/>
              <a:t>15</a:t>
            </a:fld>
            <a:endParaRPr lang="en-US" alt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66" name="Title 1"/>
          <p:cNvSpPr>
            <a:spLocks noGrp="1"/>
          </p:cNvSpPr>
          <p:nvPr>
            <p:ph type="title"/>
          </p:nvPr>
        </p:nvSpPr>
        <p:spPr/>
        <p:txBody>
          <a:bodyPr/>
          <a:lstStyle/>
          <a:p>
            <a:r>
              <a:rPr lang="en-US" sz="3200" dirty="0" smtClean="0">
                <a:latin typeface="Times New Roman" pitchFamily="18" charset="0"/>
                <a:cs typeface="Times New Roman" pitchFamily="18" charset="0"/>
              </a:rPr>
              <a:t>APPLICATIONS</a:t>
            </a:r>
            <a:endParaRPr lang="en-US" sz="3200" dirty="0">
              <a:latin typeface="Times New Roman" pitchFamily="18" charset="0"/>
              <a:cs typeface="Times New Roman" pitchFamily="18" charset="0"/>
            </a:endParaRPr>
          </a:p>
        </p:txBody>
      </p:sp>
      <p:sp>
        <p:nvSpPr>
          <p:cNvPr id="1048667" name="Content Placeholder 2"/>
          <p:cNvSpPr>
            <a:spLocks noGrp="1"/>
          </p:cNvSpPr>
          <p:nvPr>
            <p:ph idx="1"/>
          </p:nvPr>
        </p:nvSpPr>
        <p:spPr/>
        <p:txBody>
          <a:bodyPr/>
          <a:lstStyle/>
          <a:p>
            <a:r>
              <a:rPr lang="en-US" sz="2800" dirty="0" smtClean="0">
                <a:latin typeface="Times New Roman" pitchFamily="18" charset="0"/>
                <a:cs typeface="Times New Roman" pitchFamily="18" charset="0"/>
              </a:rPr>
              <a:t>It is used for women’s safety.</a:t>
            </a:r>
          </a:p>
          <a:p>
            <a:r>
              <a:rPr lang="en-US" sz="2800" dirty="0" smtClean="0">
                <a:latin typeface="Times New Roman" pitchFamily="18" charset="0"/>
                <a:cs typeface="Times New Roman" pitchFamily="18" charset="0"/>
              </a:rPr>
              <a:t>It is used for child tracking during school time.</a:t>
            </a:r>
          </a:p>
          <a:p>
            <a:r>
              <a:rPr lang="en-US" sz="2800" dirty="0" smtClean="0">
                <a:latin typeface="Times New Roman" pitchFamily="18" charset="0"/>
                <a:cs typeface="Times New Roman" pitchFamily="18" charset="0"/>
              </a:rPr>
              <a:t>It is used in vehicle tracking and safety system.</a:t>
            </a:r>
          </a:p>
          <a:p>
            <a:r>
              <a:rPr lang="en-US" sz="2800" dirty="0" smtClean="0">
                <a:latin typeface="Times New Roman" pitchFamily="18" charset="0"/>
                <a:cs typeface="Times New Roman" pitchFamily="18" charset="0"/>
              </a:rPr>
              <a:t>It can be used for wild life tracking</a:t>
            </a:r>
            <a:r>
              <a:rPr lang="en-US" dirty="0" smtClean="0"/>
              <a:t>.</a:t>
            </a:r>
            <a:endParaRPr lang="en-US" dirty="0"/>
          </a:p>
        </p:txBody>
      </p:sp>
      <p:sp>
        <p:nvSpPr>
          <p:cNvPr id="1048668" name="Slide Number Placeholder 3"/>
          <p:cNvSpPr>
            <a:spLocks noGrp="1"/>
          </p:cNvSpPr>
          <p:nvPr>
            <p:ph type="sldNum" sz="quarter" idx="12"/>
          </p:nvPr>
        </p:nvSpPr>
        <p:spPr/>
        <p:txBody>
          <a:bodyPr/>
          <a:lstStyle/>
          <a:p>
            <a:fld id="{C9D72805-E432-47C1-8903-36617360816E}" type="slidenum">
              <a:rPr lang="en-US" altLang="en-US" smtClean="0"/>
              <a:pPr/>
              <a:t>16</a:t>
            </a:fld>
            <a:endParaRPr lang="en-US" altLang="en-US"/>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69" name="Title 1"/>
          <p:cNvSpPr>
            <a:spLocks noGrp="1"/>
          </p:cNvSpPr>
          <p:nvPr>
            <p:ph type="title"/>
          </p:nvPr>
        </p:nvSpPr>
        <p:spPr/>
        <p:txBody>
          <a:bodyPr/>
          <a:lstStyle/>
          <a:p>
            <a:r>
              <a:rPr lang="en-US" dirty="0" smtClean="0"/>
              <a:t>OUTCOMES AND RESULTS</a:t>
            </a:r>
            <a:endParaRPr lang="en-US" dirty="0"/>
          </a:p>
        </p:txBody>
      </p:sp>
      <p:sp>
        <p:nvSpPr>
          <p:cNvPr id="1048670" name="Slide Number Placeholder 3"/>
          <p:cNvSpPr>
            <a:spLocks noGrp="1"/>
          </p:cNvSpPr>
          <p:nvPr>
            <p:ph type="sldNum" sz="quarter" idx="12"/>
          </p:nvPr>
        </p:nvSpPr>
        <p:spPr/>
        <p:txBody>
          <a:bodyPr/>
          <a:lstStyle/>
          <a:p>
            <a:fld id="{C9D72805-E432-47C1-8903-36617360816E}" type="slidenum">
              <a:rPr lang="en-US" altLang="en-US" smtClean="0"/>
              <a:pPr/>
              <a:t>17</a:t>
            </a:fld>
            <a:endParaRPr lang="en-US" altLang="en-US"/>
          </a:p>
        </p:txBody>
      </p:sp>
      <p:pic>
        <p:nvPicPr>
          <p:cNvPr id="2097154" name="Content Placeholder 4" descr="IMG-20180405-WA0037"/>
          <p:cNvPicPr>
            <a:picLocks noGrp="1"/>
          </p:cNvPicPr>
          <p:nvPr>
            <p:ph idx="1"/>
          </p:nvPr>
        </p:nvPicPr>
        <p:blipFill>
          <a:blip r:embed="rId2"/>
          <a:stretch>
            <a:fillRect/>
          </a:stretch>
        </p:blipFill>
        <p:spPr>
          <a:xfrm>
            <a:off x="914400" y="1828800"/>
            <a:ext cx="2668385" cy="3969327"/>
          </a:xfrm>
          <a:prstGeom prst="rect">
            <a:avLst/>
          </a:prstGeom>
        </p:spPr>
      </p:pic>
      <p:pic>
        <p:nvPicPr>
          <p:cNvPr id="2097155" name="Picture 5" descr="IMG-20180405-WA0036"/>
          <p:cNvPicPr>
            <a:picLocks/>
          </p:cNvPicPr>
          <p:nvPr/>
        </p:nvPicPr>
        <p:blipFill>
          <a:blip r:embed="rId3"/>
          <a:stretch>
            <a:fillRect/>
          </a:stretch>
        </p:blipFill>
        <p:spPr>
          <a:xfrm>
            <a:off x="4267200" y="1828800"/>
            <a:ext cx="3133090" cy="3962400"/>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594" name="Title 1"/>
          <p:cNvSpPr>
            <a:spLocks noGrp="1"/>
          </p:cNvSpPr>
          <p:nvPr>
            <p:ph type="title"/>
          </p:nvPr>
        </p:nvSpPr>
        <p:spPr/>
        <p:txBody>
          <a:bodyPr/>
          <a:lstStyle/>
          <a:p>
            <a:r>
              <a:rPr lang="en-US" sz="3200" b="1" dirty="0" smtClean="0">
                <a:latin typeface="Times New Roman" pitchFamily="18" charset="0"/>
                <a:cs typeface="Times New Roman" pitchFamily="18" charset="0"/>
              </a:rPr>
              <a:t>CONCLUSION AND FUTURESCOPE</a:t>
            </a:r>
            <a:endParaRPr lang="en-US" sz="3200" b="1" dirty="0">
              <a:latin typeface="Times New Roman" pitchFamily="18" charset="0"/>
              <a:cs typeface="Times New Roman" pitchFamily="18" charset="0"/>
            </a:endParaRPr>
          </a:p>
        </p:txBody>
      </p:sp>
      <p:sp>
        <p:nvSpPr>
          <p:cNvPr id="1048595" name="Content Placeholder 2"/>
          <p:cNvSpPr>
            <a:spLocks noGrp="1"/>
          </p:cNvSpPr>
          <p:nvPr>
            <p:ph idx="1"/>
          </p:nvPr>
        </p:nvSpPr>
        <p:spPr/>
        <p:txBody>
          <a:bodyPr/>
          <a:lstStyle/>
          <a:p>
            <a:r>
              <a:rPr lang="en-US" sz="2800" dirty="0" smtClean="0">
                <a:latin typeface="Times New Roman" pitchFamily="18" charset="0"/>
                <a:cs typeface="Times New Roman" pitchFamily="18" charset="0"/>
              </a:rPr>
              <a:t>It can be concluded that the system helps to supports the gender equality by providing safe environment to women in the society,the allows them to work til late nights.</a:t>
            </a:r>
          </a:p>
          <a:p>
            <a:r>
              <a:rPr lang="en-US" sz="2800" dirty="0" smtClean="0">
                <a:latin typeface="Times New Roman" pitchFamily="18" charset="0"/>
                <a:cs typeface="Times New Roman" pitchFamily="18" charset="0"/>
              </a:rPr>
              <a:t>The proposed system provides the tool for intrusion detection inside the home where senior citizen,handicapped person or women leaving alone and after detection takes necessary preventive measure action  to ensure safety.</a:t>
            </a:r>
          </a:p>
          <a:p>
            <a:pPr>
              <a:buNone/>
            </a:pPr>
            <a:endParaRPr lang="en-US" dirty="0"/>
          </a:p>
        </p:txBody>
      </p:sp>
      <p:sp>
        <p:nvSpPr>
          <p:cNvPr id="1048596" name="Slide Number Placeholder 3"/>
          <p:cNvSpPr>
            <a:spLocks noGrp="1"/>
          </p:cNvSpPr>
          <p:nvPr>
            <p:ph type="sldNum" sz="quarter" idx="12"/>
          </p:nvPr>
        </p:nvSpPr>
        <p:spPr/>
        <p:txBody>
          <a:bodyPr/>
          <a:lstStyle/>
          <a:p>
            <a:fld id="{C9D72805-E432-47C1-8903-36617360816E}" type="slidenum">
              <a:rPr lang="en-US" altLang="en-US" smtClean="0"/>
              <a:pPr/>
              <a:t>18</a:t>
            </a:fld>
            <a:endParaRPr lang="en-US" altLang="en-U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591" name="Title 1"/>
          <p:cNvSpPr>
            <a:spLocks noGrp="1"/>
          </p:cNvSpPr>
          <p:nvPr>
            <p:ph type="title"/>
          </p:nvPr>
        </p:nvSpPr>
        <p:spPr/>
        <p:txBody>
          <a:bodyPr/>
          <a:lstStyle/>
          <a:p>
            <a:r>
              <a:rPr lang="en-US" sz="3200" b="1" dirty="0" smtClean="0">
                <a:latin typeface="Times New Roman" pitchFamily="18" charset="0"/>
                <a:cs typeface="Times New Roman" pitchFamily="18" charset="0"/>
              </a:rPr>
              <a:t>FUTURE SCOPE</a:t>
            </a:r>
            <a:endParaRPr lang="en-US" sz="3200" b="1" dirty="0">
              <a:latin typeface="Times New Roman" pitchFamily="18" charset="0"/>
              <a:cs typeface="Times New Roman" pitchFamily="18" charset="0"/>
            </a:endParaRPr>
          </a:p>
        </p:txBody>
      </p:sp>
      <p:sp>
        <p:nvSpPr>
          <p:cNvPr id="1048592" name="Content Placeholder 2"/>
          <p:cNvSpPr>
            <a:spLocks noGrp="1"/>
          </p:cNvSpPr>
          <p:nvPr>
            <p:ph idx="1"/>
          </p:nvPr>
        </p:nvSpPr>
        <p:spPr/>
        <p:txBody>
          <a:bodyPr/>
          <a:lstStyle/>
          <a:p>
            <a:r>
              <a:rPr lang="en-US" sz="2800" dirty="0" smtClean="0">
                <a:latin typeface="Times New Roman" pitchFamily="18" charset="0"/>
                <a:cs typeface="Times New Roman" pitchFamily="18" charset="0"/>
              </a:rPr>
              <a:t>Primary school children safety.</a:t>
            </a:r>
          </a:p>
          <a:p>
            <a:r>
              <a:rPr lang="en-US" sz="2800" dirty="0" smtClean="0">
                <a:latin typeface="Times New Roman" pitchFamily="18" charset="0"/>
                <a:cs typeface="Times New Roman" pitchFamily="18" charset="0"/>
              </a:rPr>
              <a:t>Vehicle safety system module</a:t>
            </a:r>
            <a:r>
              <a:rPr lang="en-US" dirty="0" smtClean="0"/>
              <a:t>.</a:t>
            </a:r>
            <a:endParaRPr lang="en-US" dirty="0"/>
          </a:p>
        </p:txBody>
      </p:sp>
      <p:sp>
        <p:nvSpPr>
          <p:cNvPr id="1048593" name="Slide Number Placeholder 3"/>
          <p:cNvSpPr>
            <a:spLocks noGrp="1"/>
          </p:cNvSpPr>
          <p:nvPr>
            <p:ph type="sldNum" sz="quarter" idx="12"/>
          </p:nvPr>
        </p:nvSpPr>
        <p:spPr/>
        <p:txBody>
          <a:bodyPr/>
          <a:lstStyle/>
          <a:p>
            <a:fld id="{C9D72805-E432-47C1-8903-36617360816E}" type="slidenum">
              <a:rPr lang="en-US" altLang="en-US" smtClean="0"/>
              <a:pPr/>
              <a:t>19</a:t>
            </a:fld>
            <a:endParaRPr lang="en-US" altLang="en-US"/>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588" name="Title 1"/>
          <p:cNvSpPr>
            <a:spLocks noGrp="1"/>
          </p:cNvSpPr>
          <p:nvPr>
            <p:ph type="title"/>
          </p:nvPr>
        </p:nvSpPr>
        <p:spPr/>
        <p:txBody>
          <a:bodyPr/>
          <a:lstStyle/>
          <a:p>
            <a:r>
              <a:rPr lang="en-US" sz="3200" b="1" dirty="0" smtClean="0">
                <a:latin typeface="Times New Roman" pitchFamily="18" charset="0"/>
                <a:cs typeface="Times New Roman" pitchFamily="18" charset="0"/>
              </a:rPr>
              <a:t>REFERENCES</a:t>
            </a:r>
            <a:endParaRPr lang="en-US" sz="3200" b="1" dirty="0">
              <a:latin typeface="Times New Roman" pitchFamily="18" charset="0"/>
              <a:cs typeface="Times New Roman" pitchFamily="18" charset="0"/>
            </a:endParaRPr>
          </a:p>
        </p:txBody>
      </p:sp>
      <p:sp>
        <p:nvSpPr>
          <p:cNvPr id="1048589" name="Content Placeholder 2"/>
          <p:cNvSpPr>
            <a:spLocks noGrp="1"/>
          </p:cNvSpPr>
          <p:nvPr>
            <p:ph idx="1"/>
          </p:nvPr>
        </p:nvSpPr>
        <p:spPr/>
        <p:txBody>
          <a:bodyPr/>
          <a:lstStyle/>
          <a:p>
            <a:r>
              <a:rPr lang="en-US" sz="2800" dirty="0" smtClean="0">
                <a:latin typeface="Times New Roman" pitchFamily="18" charset="0"/>
                <a:cs typeface="Times New Roman" pitchFamily="18" charset="0"/>
              </a:rPr>
              <a:t>B.chougula(2014),”smart girls security system”,International Journal of Application or innovation in Engineering &amp;Management,vol.3,no4.</a:t>
            </a:r>
          </a:p>
          <a:p>
            <a:r>
              <a:rPr lang="en-US" sz="2800" dirty="0" smtClean="0">
                <a:latin typeface="Times New Roman" pitchFamily="18" charset="0"/>
                <a:cs typeface="Times New Roman" pitchFamily="18" charset="0"/>
              </a:rPr>
              <a:t>Chand D,Nayak S,Bhat KS,Parik S(2015).A mobile application for Women’s safety:wos app.2015 IEEE Region 10 conference TENCON;</a:t>
            </a:r>
          </a:p>
          <a:p>
            <a:pPr>
              <a:buNone/>
            </a:pPr>
            <a:endParaRPr lang="en-US" sz="2800" dirty="0">
              <a:latin typeface="Times New Roman" pitchFamily="18" charset="0"/>
              <a:cs typeface="Times New Roman" pitchFamily="18" charset="0"/>
            </a:endParaRPr>
          </a:p>
        </p:txBody>
      </p:sp>
      <p:sp>
        <p:nvSpPr>
          <p:cNvPr id="1048590" name="Slide Number Placeholder 3"/>
          <p:cNvSpPr>
            <a:spLocks noGrp="1"/>
          </p:cNvSpPr>
          <p:nvPr>
            <p:ph type="sldNum" sz="quarter" idx="12"/>
          </p:nvPr>
        </p:nvSpPr>
        <p:spPr/>
        <p:txBody>
          <a:bodyPr/>
          <a:lstStyle/>
          <a:p>
            <a:fld id="{C9D72805-E432-47C1-8903-36617360816E}" type="slidenum">
              <a:rPr lang="en-US" altLang="en-US" smtClean="0"/>
              <a:pPr/>
              <a:t>20</a:t>
            </a:fld>
            <a:endParaRPr lang="en-US" alt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586" name="Content Placeholder 2"/>
          <p:cNvSpPr>
            <a:spLocks noGrp="1"/>
          </p:cNvSpPr>
          <p:nvPr>
            <p:ph idx="1"/>
          </p:nvPr>
        </p:nvSpPr>
        <p:spPr>
          <a:xfrm>
            <a:off x="533400" y="2743200"/>
            <a:ext cx="8229600" cy="838200"/>
          </a:xfrm>
        </p:spPr>
        <p:txBody>
          <a:bodyPr/>
          <a:lstStyle/>
          <a:p>
            <a:pPr algn="ctr" eaLnBrk="1" hangingPunct="1">
              <a:buFont typeface="Arial" panose="020B0604020202020204" pitchFamily="34" charset="0"/>
              <a:buNone/>
            </a:pPr>
            <a:r>
              <a:rPr lang="en-US" altLang="en-US" sz="4400" b="1">
                <a:latin typeface="Times New Roman" panose="02020603050405020304" pitchFamily="18" charset="0"/>
                <a:cs typeface="Times New Roman" panose="02020603050405020304" pitchFamily="18" charset="0"/>
              </a:rPr>
              <a:t>THANK YOU</a:t>
            </a:r>
          </a:p>
        </p:txBody>
      </p:sp>
      <p:sp>
        <p:nvSpPr>
          <p:cNvPr id="1048587" name="Slide Number Placeholder 2"/>
          <p:cNvSpPr>
            <a:spLocks noGrp="1"/>
          </p:cNvSpPr>
          <p:nvPr>
            <p:ph type="sldNum" sz="quarter" idx="12"/>
          </p:nvPr>
        </p:nvSpPr>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6E23B5B7-6865-483C-AD0D-AB0E93444347}" type="slidenum">
              <a:rPr lang="en-US" altLang="en-US">
                <a:solidFill>
                  <a:srgbClr val="898989"/>
                </a:solidFill>
                <a:latin typeface="Calibri" panose="020F0502020204030204" pitchFamily="34" charset="0"/>
              </a:rPr>
              <a:pPr eaLnBrk="1" hangingPunct="1"/>
              <a:t>21</a:t>
            </a:fld>
            <a:endParaRPr lang="en-US" altLang="en-US">
              <a:solidFill>
                <a:srgbClr val="898989"/>
              </a:solidFill>
              <a:latin typeface="Calibri" panose="020F0502020204030204" pitchFamily="34"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TotalTime>
  <Words>785</Words>
  <Application>Microsoft Office PowerPoint</Application>
  <PresentationFormat>On-screen Show (4:3)</PresentationFormat>
  <Paragraphs>140</Paragraphs>
  <Slides>21</Slides>
  <Notes>0</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Office Theme</vt:lpstr>
      <vt:lpstr>WOMENS SAFETY WEARABLE DEVICE </vt:lpstr>
      <vt:lpstr>CONTENTS</vt:lpstr>
      <vt:lpstr>ABSTRACT</vt:lpstr>
      <vt:lpstr>   EXISTING SCHEME</vt:lpstr>
      <vt:lpstr>PROBLEMS IDENTIFIED IN EXISTING SYSTEM</vt:lpstr>
      <vt:lpstr>PROPOSED SCHEME</vt:lpstr>
      <vt:lpstr>BLOCK DIAGRAM</vt:lpstr>
      <vt:lpstr>HARDWARE TOOLS</vt:lpstr>
      <vt:lpstr>GPS  MODULE</vt:lpstr>
      <vt:lpstr>GSM MODULE </vt:lpstr>
      <vt:lpstr>WORKING PRINCIPLE OF PROPOSED SCHEME</vt:lpstr>
      <vt:lpstr>Flow Chart For Women Safety Wearable Device</vt:lpstr>
      <vt:lpstr>SOFTWARE TOOLS USED AND ITS FEATURES</vt:lpstr>
      <vt:lpstr>MP LAB</vt:lpstr>
      <vt:lpstr>FEATURES</vt:lpstr>
      <vt:lpstr>APPLICATIONS</vt:lpstr>
      <vt:lpstr>OUTCOMES AND RESULTS</vt:lpstr>
      <vt:lpstr>CONCLUSION AND FUTURESCOPE</vt:lpstr>
      <vt:lpstr>FUTURE SCOPE</vt:lpstr>
      <vt:lpstr>REFERENCES</vt:lpstr>
      <vt:lpstr>Slide 21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admin</dc:creator>
  <cp:lastModifiedBy>Mohan</cp:lastModifiedBy>
  <cp:revision>3</cp:revision>
  <dcterms:created xsi:type="dcterms:W3CDTF">2013-12-24T14:40:00Z</dcterms:created>
  <dcterms:modified xsi:type="dcterms:W3CDTF">2020-05-22T07:30:01Z</dcterms:modified>
</cp:coreProperties>
</file>