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96" r:id="rId2"/>
    <p:sldId id="384" r:id="rId3"/>
    <p:sldId id="371" r:id="rId4"/>
    <p:sldId id="342" r:id="rId5"/>
    <p:sldId id="367" r:id="rId6"/>
    <p:sldId id="385" r:id="rId7"/>
    <p:sldId id="381" r:id="rId8"/>
    <p:sldId id="383" r:id="rId9"/>
    <p:sldId id="388" r:id="rId10"/>
    <p:sldId id="387" r:id="rId11"/>
    <p:sldId id="386" r:id="rId12"/>
    <p:sldId id="389" r:id="rId13"/>
    <p:sldId id="390" r:id="rId14"/>
    <p:sldId id="391" r:id="rId15"/>
    <p:sldId id="392" r:id="rId16"/>
    <p:sldId id="393" r:id="rId17"/>
    <p:sldId id="394" r:id="rId18"/>
    <p:sldId id="395" r:id="rId19"/>
    <p:sldId id="331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559" autoAdjust="0"/>
    <p:restoredTop sz="91119" autoAdjust="0"/>
  </p:normalViewPr>
  <p:slideViewPr>
    <p:cSldViewPr>
      <p:cViewPr varScale="1">
        <p:scale>
          <a:sx n="69" d="100"/>
          <a:sy n="69" d="100"/>
        </p:scale>
        <p:origin x="-137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02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E620A1-11A7-40E6-98DA-F084CD4D5829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70582A-6561-40DF-8C7A-0D582E7C0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62772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4D8A0-B04F-4FE3-AA10-A4F3F40F2B1C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50741-9806-423F-8229-E420720EA1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BB0AA-4709-44C1-811D-13CC4346E975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15EA8-6743-419E-A063-36479DA578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1F2C7-CBA5-432D-A1B4-44746572F1A2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EC459-76B5-4648-8B37-F99706DD7E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2A319-C843-4A88-B069-8322B0F173FE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1A082-456F-4880-8A3A-DB4DA85F8C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1525-3CA9-42EE-9C97-8813FF733A05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D0F9C-35D9-4E05-8FE8-1476E5CFE7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A5416-C31B-456C-94D6-20BF5C5EA767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DBCE6-C205-4C1C-9ED2-E1A8F55C60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4142F-853B-4162-90D9-9F40EF758AAB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3D003-B892-41A2-B721-44B6516B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DF0EF-EA99-4DB1-93AD-BD31227B1588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5C45-E8CB-4F25-9F22-7E2D4BCBCA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205DA-64B7-4FCF-89BA-3F5F46681A35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B674B-4268-4F09-9459-BF90F2A9AD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39099-45C4-4E19-85E1-BAF45EE6F65D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AF628-B592-4C69-9AA4-34940DEE7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11BB8-6C97-4C53-829E-BF80A54703A9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1C7DF-D142-4B72-B414-0831894CF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F63283-71F0-4369-B8FF-8D928F36FEDD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E07C0E-2587-41FD-9032-B0BECFE3D0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WIRELESS DC MOTOR SPEED AND DIRECTION CONTROL</a:t>
            </a:r>
            <a:br>
              <a:rPr lang="en-US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USING GSM</a:t>
            </a:r>
            <a:br>
              <a:rPr lang="en-US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Abstract</a:t>
            </a:r>
          </a:p>
          <a:p>
            <a:r>
              <a:rPr lang="en-US" sz="2800" dirty="0" smtClean="0"/>
              <a:t>Existing Scheme</a:t>
            </a:r>
          </a:p>
          <a:p>
            <a:r>
              <a:rPr lang="en-US" sz="2800" dirty="0" smtClean="0"/>
              <a:t>Block Diagram</a:t>
            </a:r>
          </a:p>
          <a:p>
            <a:r>
              <a:rPr lang="en-US" sz="2800" dirty="0" smtClean="0"/>
              <a:t>Working principle</a:t>
            </a:r>
          </a:p>
          <a:p>
            <a:r>
              <a:rPr lang="en-US" sz="2800" dirty="0" smtClean="0"/>
              <a:t>Hardware/Software components and Tools used</a:t>
            </a:r>
          </a:p>
          <a:p>
            <a:r>
              <a:rPr lang="en-US" sz="2800" dirty="0" smtClean="0"/>
              <a:t>Outcome and Results</a:t>
            </a:r>
          </a:p>
          <a:p>
            <a:r>
              <a:rPr lang="en-US" sz="2800" dirty="0" smtClean="0"/>
              <a:t>Conclusion and Future scope</a:t>
            </a:r>
          </a:p>
          <a:p>
            <a:r>
              <a:rPr lang="en-US" sz="2800" dirty="0" smtClean="0"/>
              <a:t>References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ABSTRACT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main aim of the project is to design a versatile device that can control dc motor by using GSM technology of wireless communication.</a:t>
            </a:r>
          </a:p>
          <a:p>
            <a:r>
              <a:rPr lang="en-US" dirty="0" smtClean="0"/>
              <a:t>A GSM modem provides the communication interface. It transports device protocols transparently over the network through a serial interface.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345584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7467600" cy="8382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EXISTING SCHEME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482012" cy="5105400"/>
          </a:xfrm>
        </p:spPr>
        <p:txBody>
          <a:bodyPr/>
          <a:lstStyle/>
          <a:p>
            <a:pPr lvl="1" algn="just" eaLnBrk="1" hangingPunct="1">
              <a:buNone/>
            </a:pPr>
            <a:endParaRPr lang="en-US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dirty="0" err="1" smtClean="0"/>
              <a:t>Mazidi</a:t>
            </a:r>
            <a:r>
              <a:rPr lang="en-US" sz="2800" dirty="0" smtClean="0"/>
              <a:t>, Muhammad </a:t>
            </a:r>
            <a:r>
              <a:rPr lang="en-US" sz="2800" dirty="0" err="1" smtClean="0"/>
              <a:t>ali</a:t>
            </a:r>
            <a:r>
              <a:rPr lang="en-US" sz="2800" dirty="0" smtClean="0"/>
              <a:t>, The 8051 Microcontroller and Embedded </a:t>
            </a:r>
            <a:r>
              <a:rPr lang="en-US" sz="2800" dirty="0" err="1" smtClean="0"/>
              <a:t>Systems,Second</a:t>
            </a:r>
            <a:r>
              <a:rPr lang="en-US" sz="2800" dirty="0" smtClean="0"/>
              <a:t> Edition, Prentice Hall.</a:t>
            </a:r>
          </a:p>
          <a:p>
            <a:pPr lvl="0"/>
            <a:r>
              <a:rPr lang="en-US" sz="2800" dirty="0" smtClean="0"/>
              <a:t>Abu </a:t>
            </a:r>
            <a:r>
              <a:rPr lang="en-US" sz="2800" dirty="0" err="1" smtClean="0"/>
              <a:t>Zaharin</a:t>
            </a:r>
            <a:r>
              <a:rPr lang="en-US" sz="2800" dirty="0" smtClean="0"/>
              <a:t> Ahmad and </a:t>
            </a:r>
            <a:r>
              <a:rPr lang="en-US" sz="2800" dirty="0" err="1" smtClean="0"/>
              <a:t>MohdNasirTaib</a:t>
            </a:r>
            <a:r>
              <a:rPr lang="en-US" sz="2800" dirty="0" smtClean="0"/>
              <a:t>. A study On the DC Motor Speed Control by Using Back-EMF Voltage. Asia SENSE SENSOR.</a:t>
            </a:r>
          </a:p>
          <a:p>
            <a:endParaRPr lang="en-US" sz="2800" dirty="0" smtClean="0"/>
          </a:p>
          <a:p>
            <a:pPr algn="just" eaLnBrk="1" hangingPunct="1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ü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24C11D-6C5E-4930-B04B-8227908DCAFD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7467600" cy="8382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PROPOSED SYSTEM</a:t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(BLOCK DIAGRAM)</a:t>
            </a:r>
          </a:p>
        </p:txBody>
      </p:sp>
      <p:pic>
        <p:nvPicPr>
          <p:cNvPr id="1026" name="Picture 2" descr="C:\Users\Udhay\Desktop\nethaji\ck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397430"/>
            <a:ext cx="7063909" cy="50795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887046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FLOW CHART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3074" name="Picture 2" descr="D:\Screenshot_20180411-091022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4348" b="24638"/>
          <a:stretch>
            <a:fillRect/>
          </a:stretch>
        </p:blipFill>
        <p:spPr bwMode="auto">
          <a:xfrm>
            <a:off x="2362200" y="1828800"/>
            <a:ext cx="5029199" cy="3733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WORKING PRINCIPLE OF 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PROPOSED SYSTEM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229600" cy="4221163"/>
          </a:xfrm>
        </p:spPr>
        <p:txBody>
          <a:bodyPr/>
          <a:lstStyle/>
          <a:p>
            <a:r>
              <a:rPr lang="en-US" sz="2800" dirty="0" smtClean="0"/>
              <a:t>A simple DC motor works on the principle that when a current carrying conductor is placed in a magnetic field, it experiences a mechanical force. In a practical DC motor, the armature is the current carrying the conductor, and the field.</a:t>
            </a:r>
          </a:p>
          <a:p>
            <a:r>
              <a:rPr lang="en-US" sz="2800" dirty="0" smtClean="0"/>
              <a:t>Through GSM module we can control the speed of the motor with </a:t>
            </a:r>
            <a:r>
              <a:rPr lang="en-US" sz="2800" dirty="0" err="1" smtClean="0"/>
              <a:t>interefacing</a:t>
            </a:r>
            <a:r>
              <a:rPr lang="en-US" sz="2800" dirty="0" smtClean="0"/>
              <a:t> software such as embedded C .</a:t>
            </a:r>
            <a:br>
              <a:rPr lang="en-US" sz="2800" dirty="0" smtClean="0"/>
            </a:b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Hardware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Power supply unit</a:t>
            </a:r>
          </a:p>
          <a:p>
            <a:pPr lvl="0"/>
            <a:r>
              <a:rPr lang="en-US" sz="2800" dirty="0" smtClean="0"/>
              <a:t>Microcontroller – ATMEL </a:t>
            </a:r>
          </a:p>
          <a:p>
            <a:pPr lvl="0"/>
            <a:r>
              <a:rPr lang="en-US" sz="2800" dirty="0" smtClean="0"/>
              <a:t>GSM module</a:t>
            </a:r>
          </a:p>
          <a:p>
            <a:pPr lvl="0"/>
            <a:r>
              <a:rPr lang="en-US" sz="2800" dirty="0" smtClean="0"/>
              <a:t>Drives</a:t>
            </a:r>
          </a:p>
          <a:p>
            <a:pPr lvl="0"/>
            <a:r>
              <a:rPr lang="en-US" sz="2800" dirty="0" smtClean="0"/>
              <a:t>Mobile Phones</a:t>
            </a:r>
          </a:p>
          <a:p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800" dirty="0" smtClean="0"/>
              <a:t>Platform - AVR STUDIO </a:t>
            </a:r>
          </a:p>
          <a:p>
            <a:pPr lvl="0"/>
            <a:r>
              <a:rPr lang="en-US" sz="2800" dirty="0" smtClean="0"/>
              <a:t>Compiler – Win AVR</a:t>
            </a:r>
          </a:p>
          <a:p>
            <a:pPr lvl="0"/>
            <a:r>
              <a:rPr lang="en-US" sz="2800" dirty="0" smtClean="0"/>
              <a:t>Embedded C language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Power supply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en-US" sz="2800" dirty="0" smtClean="0"/>
              <a:t>A regulated power supply is the power supply with rectification, filtering and regulation being done on the AC mains to get a regulated power supply for microcontroller and for the other devices being interfaced in it.</a:t>
            </a:r>
          </a:p>
          <a:p>
            <a:pPr algn="just"/>
            <a:r>
              <a:rPr lang="en-US" altLang="en-US" sz="2800" dirty="0" smtClean="0"/>
              <a:t>A power supply can be passed evenly to each block, each block performs a particular function.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Microcontroller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2800" dirty="0" err="1" smtClean="0"/>
              <a:t>ATmel</a:t>
            </a:r>
            <a:r>
              <a:rPr lang="en-US" altLang="en-US" sz="2800" dirty="0" smtClean="0"/>
              <a:t> is the microcontroller used in this project.</a:t>
            </a:r>
          </a:p>
          <a:p>
            <a:pPr>
              <a:lnSpc>
                <a:spcPct val="80000"/>
              </a:lnSpc>
            </a:pPr>
            <a:r>
              <a:rPr lang="en-US" altLang="en-US" sz="2800" dirty="0" smtClean="0"/>
              <a:t>The controller has peripheral features like inbuilt ADC, required to get the signals from the sensors.</a:t>
            </a:r>
          </a:p>
          <a:p>
            <a:pPr>
              <a:lnSpc>
                <a:spcPct val="80000"/>
              </a:lnSpc>
            </a:pPr>
            <a:r>
              <a:rPr lang="en-US" altLang="en-US" sz="2800" dirty="0" smtClean="0"/>
              <a:t>Maximum clock frequency is 20MHz and hence faster than 8051.</a:t>
            </a:r>
          </a:p>
          <a:p>
            <a:pPr>
              <a:lnSpc>
                <a:spcPct val="80000"/>
              </a:lnSpc>
            </a:pPr>
            <a:r>
              <a:rPr lang="en-US" altLang="en-US" sz="2800" dirty="0" smtClean="0"/>
              <a:t>Based on RISC and Harvard architecture and hence even more faster.</a:t>
            </a:r>
          </a:p>
          <a:p>
            <a:pPr>
              <a:lnSpc>
                <a:spcPct val="80000"/>
              </a:lnSpc>
            </a:pPr>
            <a:r>
              <a:rPr lang="en-US" altLang="en-US" sz="2800" dirty="0" smtClean="0"/>
              <a:t>Embedded C is used for programming the microcontroller</a:t>
            </a:r>
            <a:r>
              <a:rPr lang="en-US" altLang="en-US" sz="2400" dirty="0" smtClean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Tool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Embedded C is generally an extension of the C language, they are more or less similar. However, some differences do exist, such as C is generally used for desktop computers, while embedded C is for microcontroller based applications. C can use the resources of a desktop PC like memory, OS, etc.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Features of Tool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Possesses of cross development in nature</a:t>
            </a:r>
          </a:p>
          <a:p>
            <a:r>
              <a:rPr lang="en-US" sz="2800" dirty="0" smtClean="0"/>
              <a:t>Dependent on hardware architecture(microcontroller or other devices)</a:t>
            </a:r>
          </a:p>
          <a:p>
            <a:r>
              <a:rPr lang="en-US" sz="2800" dirty="0" smtClean="0"/>
              <a:t>Used to limited resource like RAM,ROM and I/O peripherals on embedded controller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Through </a:t>
            </a:r>
            <a:r>
              <a:rPr lang="en-US" sz="2800" dirty="0" err="1" smtClean="0"/>
              <a:t>gsm</a:t>
            </a:r>
            <a:r>
              <a:rPr lang="en-US" sz="2800" dirty="0" smtClean="0"/>
              <a:t> module after getting authentication passing on commands through embedded C software controls DC motor speed and direction.</a:t>
            </a:r>
          </a:p>
          <a:p>
            <a:r>
              <a:rPr lang="en-US" sz="2800" dirty="0" smtClean="0"/>
              <a:t>To cover long range distance </a:t>
            </a:r>
            <a:r>
              <a:rPr lang="en-US" sz="2800" dirty="0" err="1" smtClean="0"/>
              <a:t>gsm</a:t>
            </a:r>
            <a:r>
              <a:rPr lang="en-US" sz="2800" dirty="0" smtClean="0"/>
              <a:t> is interfaced and also to secure the system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66800" y="4800600"/>
            <a:ext cx="7086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ea typeface="Times New Roman" pitchFamily="18" charset="0"/>
                <a:cs typeface="Arial" pitchFamily="34" charset="0"/>
              </a:rPr>
              <a:t> GSM module is used to control the speed and direction over long range distances</a:t>
            </a:r>
            <a:endParaRPr lang="en-US" sz="2400" dirty="0"/>
          </a:p>
        </p:txBody>
      </p:sp>
      <p:pic>
        <p:nvPicPr>
          <p:cNvPr id="2050" name="Picture 2" descr="D:\IMG_20180409_1414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9400" y="1524000"/>
            <a:ext cx="2971800" cy="2895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2800" dirty="0" smtClean="0"/>
              <a:t>The proposed system based on Atmel microcontroller interfaces with the DC motor to control speed and direction.</a:t>
            </a:r>
          </a:p>
          <a:p>
            <a:pPr algn="just"/>
            <a:r>
              <a:rPr lang="en-US" sz="2800" dirty="0" smtClean="0"/>
              <a:t>An embedded C software is used to pass the commands through mobile phones and works under the conditions </a:t>
            </a:r>
            <a:r>
              <a:rPr lang="en-US" sz="2800" dirty="0" err="1" smtClean="0"/>
              <a:t>registed</a:t>
            </a:r>
            <a:r>
              <a:rPr lang="en-US" sz="2800" dirty="0" smtClean="0"/>
              <a:t> in the controller.</a:t>
            </a:r>
          </a:p>
          <a:p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scope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future ,people can control the motor through android mobiles where technology is growing as sophisticated.</a:t>
            </a:r>
          </a:p>
          <a:p>
            <a:r>
              <a:rPr lang="en-US" dirty="0" smtClean="0"/>
              <a:t>Long range distances can be observed with </a:t>
            </a:r>
            <a:r>
              <a:rPr lang="en-US" dirty="0" err="1" smtClean="0"/>
              <a:t>aditional</a:t>
            </a:r>
            <a:r>
              <a:rPr lang="en-US" dirty="0" smtClean="0"/>
              <a:t> image processing scheme and can control the motor with ease.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077200" cy="5334000"/>
          </a:xfrm>
        </p:spPr>
        <p:txBody>
          <a:bodyPr/>
          <a:lstStyle/>
          <a:p>
            <a:pPr lvl="0"/>
            <a:r>
              <a:rPr lang="en-US" sz="2400" dirty="0" smtClean="0"/>
              <a:t>Theodore S. </a:t>
            </a:r>
            <a:r>
              <a:rPr lang="en-US" sz="2400" dirty="0" err="1" smtClean="0"/>
              <a:t>Rappaport</a:t>
            </a:r>
            <a:r>
              <a:rPr lang="en-US" sz="2400" dirty="0" smtClean="0"/>
              <a:t>, Wireless Communications, </a:t>
            </a:r>
            <a:r>
              <a:rPr lang="en-US" sz="2400" i="1" dirty="0" smtClean="0"/>
              <a:t>second edition</a:t>
            </a:r>
            <a:r>
              <a:rPr lang="en-US" sz="2400" dirty="0" smtClean="0"/>
              <a:t>, PHI. New Delhi 2014.</a:t>
            </a:r>
          </a:p>
          <a:p>
            <a:r>
              <a:rPr lang="en-US" sz="2400" dirty="0" smtClean="0"/>
              <a:t>R.S. </a:t>
            </a:r>
            <a:r>
              <a:rPr lang="en-US" sz="2400" dirty="0" err="1" smtClean="0"/>
              <a:t>Sedha</a:t>
            </a:r>
            <a:r>
              <a:rPr lang="en-US" sz="2400" dirty="0" smtClean="0"/>
              <a:t>, 2002. A Text Book of Applied Electronics, S. </a:t>
            </a:r>
            <a:r>
              <a:rPr lang="en-US" sz="2400" dirty="0" err="1" smtClean="0"/>
              <a:t>Chand</a:t>
            </a:r>
            <a:r>
              <a:rPr lang="en-US" sz="2400" dirty="0" smtClean="0"/>
              <a:t> and Company Ltd., New Delhi 2014.</a:t>
            </a:r>
          </a:p>
          <a:p>
            <a:pPr lvl="0"/>
            <a:r>
              <a:rPr lang="en-US" sz="2400" dirty="0" smtClean="0"/>
              <a:t>Lu, Willie w, open wireless architecture and Enhanced performance, guest Editorial,  IEEE Communication Magazine, June 2016 </a:t>
            </a:r>
          </a:p>
          <a:p>
            <a:endParaRPr lang="en-US" sz="2400" dirty="0" smtClean="0"/>
          </a:p>
          <a:p>
            <a:pPr lvl="0"/>
            <a:endParaRPr lang="en-US" sz="2400" dirty="0" smtClean="0"/>
          </a:p>
          <a:p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533400" y="2743200"/>
            <a:ext cx="8229600" cy="838200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THANK YOU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0057F-7F33-4CAE-88E0-35952DACD356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1341</TotalTime>
  <Words>580</Words>
  <Application>Microsoft Office PowerPoint</Application>
  <PresentationFormat>On-screen Show (4:3)</PresentationFormat>
  <Paragraphs>87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WIRELESS DC MOTOR SPEED AND DIRECTION CONTROL  USING GSM </vt:lpstr>
      <vt:lpstr>CONTENTS</vt:lpstr>
      <vt:lpstr>ABSTRACT</vt:lpstr>
      <vt:lpstr>   EXISTING SCHEME</vt:lpstr>
      <vt:lpstr>   PROPOSED SYSTEM  (BLOCK DIAGRAM)</vt:lpstr>
      <vt:lpstr>FLOW CHART</vt:lpstr>
      <vt:lpstr>WORKING PRINCIPLE OF  PROPOSED SYSTEM</vt:lpstr>
      <vt:lpstr>Hardware</vt:lpstr>
      <vt:lpstr>Software</vt:lpstr>
      <vt:lpstr>Power supply</vt:lpstr>
      <vt:lpstr>Microcontroller</vt:lpstr>
      <vt:lpstr>Software Tool</vt:lpstr>
      <vt:lpstr>Features of Tool</vt:lpstr>
      <vt:lpstr>Outcome</vt:lpstr>
      <vt:lpstr>Results </vt:lpstr>
      <vt:lpstr>Conclusion</vt:lpstr>
      <vt:lpstr>Future scope</vt:lpstr>
      <vt:lpstr>References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Mohan</cp:lastModifiedBy>
  <cp:revision>251</cp:revision>
  <dcterms:created xsi:type="dcterms:W3CDTF">2013-12-25T12:40:00Z</dcterms:created>
  <dcterms:modified xsi:type="dcterms:W3CDTF">2020-05-22T07:18:20Z</dcterms:modified>
</cp:coreProperties>
</file>