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84" r:id="rId2"/>
    <p:sldId id="257" r:id="rId3"/>
    <p:sldId id="258" r:id="rId4"/>
    <p:sldId id="259" r:id="rId5"/>
    <p:sldId id="260" r:id="rId6"/>
    <p:sldId id="261" r:id="rId7"/>
    <p:sldId id="262" r:id="rId8"/>
    <p:sldId id="263" r:id="rId9"/>
    <p:sldId id="264" r:id="rId10"/>
    <p:sldId id="273" r:id="rId11"/>
    <p:sldId id="274" r:id="rId12"/>
    <p:sldId id="281" r:id="rId13"/>
    <p:sldId id="275" r:id="rId14"/>
    <p:sldId id="276" r:id="rId15"/>
    <p:sldId id="277" r:id="rId16"/>
    <p:sldId id="278" r:id="rId17"/>
    <p:sldId id="269" r:id="rId18"/>
    <p:sldId id="282" r:id="rId19"/>
    <p:sldId id="283" r:id="rId20"/>
    <p:sldId id="271" r:id="rId21"/>
    <p:sldId id="272" r:id="rId2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294" autoAdjust="0"/>
    <p:restoredTop sz="91182" autoAdjust="0"/>
  </p:normalViewPr>
  <p:slideViewPr>
    <p:cSldViewPr>
      <p:cViewPr varScale="1">
        <p:scale>
          <a:sx n="66" d="100"/>
          <a:sy n="66" d="100"/>
        </p:scale>
        <p:origin x="-648" y="-10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8704"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endParaRPr lang="en-US"/>
          </a:p>
        </p:txBody>
      </p:sp>
      <p:sp>
        <p:nvSpPr>
          <p:cNvPr id="1048705"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fld id="{18A22C7E-09C8-4163-8EEB-34D9BB02B0CE}" type="datetimeFigureOut">
              <a:rPr lang="en-US"/>
              <a:pPr/>
              <a:t>13-Apr-21</a:t>
            </a:fld>
            <a:endParaRPr lang="en-US"/>
          </a:p>
        </p:txBody>
      </p:sp>
      <p:sp>
        <p:nvSpPr>
          <p:cNvPr id="1048706"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1048707"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1048708"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endParaRPr lang="en-US"/>
          </a:p>
        </p:txBody>
      </p:sp>
      <p:sp>
        <p:nvSpPr>
          <p:cNvPr id="1048709"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fld id="{E1D95A42-78B4-4016-B85B-0B6BA738400F}" type="slidenum">
              <a:rPr lang="en-US"/>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7" name="Slide Image Placeholder 1"/>
          <p:cNvSpPr>
            <a:spLocks noGrp="1" noRot="1" noChangeAspect="1"/>
          </p:cNvSpPr>
          <p:nvPr>
            <p:ph type="sldImg"/>
          </p:nvPr>
        </p:nvSpPr>
        <p:spPr/>
      </p:sp>
      <p:sp>
        <p:nvSpPr>
          <p:cNvPr id="1048628" name="Notes Placeholder 2"/>
          <p:cNvSpPr>
            <a:spLocks noGrp="1"/>
          </p:cNvSpPr>
          <p:nvPr>
            <p:ph type="body" idx="1"/>
          </p:nvPr>
        </p:nvSpPr>
        <p:spPr/>
        <p:txBody>
          <a:bodyPr/>
          <a:lstStyle/>
          <a:p>
            <a:endParaRPr lang="en-IN" dirty="0"/>
          </a:p>
        </p:txBody>
      </p:sp>
      <p:sp>
        <p:nvSpPr>
          <p:cNvPr id="1048629" name="Slide Number Placeholder 3"/>
          <p:cNvSpPr>
            <a:spLocks noGrp="1"/>
          </p:cNvSpPr>
          <p:nvPr>
            <p:ph type="sldNum" sz="quarter" idx="10"/>
          </p:nvPr>
        </p:nvSpPr>
        <p:spPr/>
        <p:txBody>
          <a:bodyPr/>
          <a:lstStyle/>
          <a:p>
            <a:fld id="{E1D95A42-78B4-4016-B85B-0B6BA738400F}" type="slidenum">
              <a:rPr lang="en-US" smtClean="0"/>
              <a:pPr/>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48647"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IN"/>
          </a:p>
        </p:txBody>
      </p:sp>
      <p:sp>
        <p:nvSpPr>
          <p:cNvPr id="1048648"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IN"/>
          </a:p>
        </p:txBody>
      </p:sp>
      <p:sp>
        <p:nvSpPr>
          <p:cNvPr id="1048649" name="Date Placeholder 3"/>
          <p:cNvSpPr>
            <a:spLocks noGrp="1"/>
          </p:cNvSpPr>
          <p:nvPr>
            <p:ph type="dt" sz="half" idx="10"/>
          </p:nvPr>
        </p:nvSpPr>
        <p:spPr/>
        <p:txBody>
          <a:bodyPr/>
          <a:lstStyle/>
          <a:p>
            <a:fld id="{B4E39FBF-6733-4BF3-BF0A-4F8A3A5541F7}" type="datetime1">
              <a:rPr lang="en-US" smtClean="0"/>
              <a:pPr/>
              <a:t>13-Apr-21</a:t>
            </a:fld>
            <a:endParaRPr lang="en-US"/>
          </a:p>
        </p:txBody>
      </p:sp>
      <p:sp>
        <p:nvSpPr>
          <p:cNvPr id="1048650" name="Footer Placeholder 4"/>
          <p:cNvSpPr>
            <a:spLocks noGrp="1"/>
          </p:cNvSpPr>
          <p:nvPr>
            <p:ph type="ftr" sz="quarter" idx="11"/>
          </p:nvPr>
        </p:nvSpPr>
        <p:spPr/>
        <p:txBody>
          <a:bodyPr/>
          <a:lstStyle/>
          <a:p>
            <a:endParaRPr lang="en-US"/>
          </a:p>
        </p:txBody>
      </p:sp>
      <p:sp>
        <p:nvSpPr>
          <p:cNvPr id="1048651" name="Slide Number Placeholder 5"/>
          <p:cNvSpPr>
            <a:spLocks noGrp="1"/>
          </p:cNvSpPr>
          <p:nvPr>
            <p:ph type="sldNum" sz="quarter" idx="12"/>
          </p:nvPr>
        </p:nvSpPr>
        <p:spPr/>
        <p:txBody>
          <a:bodyPr/>
          <a:lstStyle/>
          <a:p>
            <a:fld id="{E53CC513-0B4D-4950-AFB9-F2597884E391}"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48581" name="Title 1"/>
          <p:cNvSpPr>
            <a:spLocks noGrp="1"/>
          </p:cNvSpPr>
          <p:nvPr>
            <p:ph type="title"/>
          </p:nvPr>
        </p:nvSpPr>
        <p:spPr/>
        <p:txBody>
          <a:bodyPr/>
          <a:lstStyle/>
          <a:p>
            <a:r>
              <a:rPr lang="en-US" smtClean="0"/>
              <a:t>Click to edit Master title style</a:t>
            </a:r>
            <a:endParaRPr lang="en-IN"/>
          </a:p>
        </p:txBody>
      </p:sp>
      <p:sp>
        <p:nvSpPr>
          <p:cNvPr id="1048582"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1048583" name="Date Placeholder 3"/>
          <p:cNvSpPr>
            <a:spLocks noGrp="1"/>
          </p:cNvSpPr>
          <p:nvPr>
            <p:ph type="dt" sz="half" idx="10"/>
          </p:nvPr>
        </p:nvSpPr>
        <p:spPr/>
        <p:txBody>
          <a:bodyPr/>
          <a:lstStyle/>
          <a:p>
            <a:fld id="{A7EFE62E-DB21-4C73-8790-64E1D896E885}" type="datetime1">
              <a:rPr lang="en-US" smtClean="0"/>
              <a:pPr/>
              <a:t>13-Apr-21</a:t>
            </a:fld>
            <a:endParaRPr lang="en-US"/>
          </a:p>
        </p:txBody>
      </p:sp>
      <p:sp>
        <p:nvSpPr>
          <p:cNvPr id="1048584" name="Footer Placeholder 4"/>
          <p:cNvSpPr>
            <a:spLocks noGrp="1"/>
          </p:cNvSpPr>
          <p:nvPr>
            <p:ph type="ftr" sz="quarter" idx="11"/>
          </p:nvPr>
        </p:nvSpPr>
        <p:spPr/>
        <p:txBody>
          <a:bodyPr/>
          <a:lstStyle/>
          <a:p>
            <a:endParaRPr lang="en-US"/>
          </a:p>
        </p:txBody>
      </p:sp>
      <p:sp>
        <p:nvSpPr>
          <p:cNvPr id="1048585" name="Slide Number Placeholder 5"/>
          <p:cNvSpPr>
            <a:spLocks noGrp="1"/>
          </p:cNvSpPr>
          <p:nvPr>
            <p:ph type="sldNum" sz="quarter" idx="12"/>
          </p:nvPr>
        </p:nvSpPr>
        <p:spPr/>
        <p:txBody>
          <a:bodyPr/>
          <a:lstStyle/>
          <a:p>
            <a:fld id="{43EC19A9-6D82-41A5-BEEA-50B75C1D3B40}"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48688"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IN"/>
          </a:p>
        </p:txBody>
      </p:sp>
      <p:sp>
        <p:nvSpPr>
          <p:cNvPr id="1048689"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1048690" name="Date Placeholder 3"/>
          <p:cNvSpPr>
            <a:spLocks noGrp="1"/>
          </p:cNvSpPr>
          <p:nvPr>
            <p:ph type="dt" sz="half" idx="10"/>
          </p:nvPr>
        </p:nvSpPr>
        <p:spPr/>
        <p:txBody>
          <a:bodyPr/>
          <a:lstStyle/>
          <a:p>
            <a:fld id="{69E0CDD4-BED1-401C-B535-26F0897829D6}" type="datetime1">
              <a:rPr lang="en-US" smtClean="0"/>
              <a:pPr/>
              <a:t>13-Apr-21</a:t>
            </a:fld>
            <a:endParaRPr lang="en-US"/>
          </a:p>
        </p:txBody>
      </p:sp>
      <p:sp>
        <p:nvSpPr>
          <p:cNvPr id="1048691" name="Footer Placeholder 4"/>
          <p:cNvSpPr>
            <a:spLocks noGrp="1"/>
          </p:cNvSpPr>
          <p:nvPr>
            <p:ph type="ftr" sz="quarter" idx="11"/>
          </p:nvPr>
        </p:nvSpPr>
        <p:spPr/>
        <p:txBody>
          <a:bodyPr/>
          <a:lstStyle/>
          <a:p>
            <a:endParaRPr lang="en-US"/>
          </a:p>
        </p:txBody>
      </p:sp>
      <p:sp>
        <p:nvSpPr>
          <p:cNvPr id="1048692" name="Slide Number Placeholder 5"/>
          <p:cNvSpPr>
            <a:spLocks noGrp="1"/>
          </p:cNvSpPr>
          <p:nvPr>
            <p:ph type="sldNum" sz="quarter" idx="12"/>
          </p:nvPr>
        </p:nvSpPr>
        <p:spPr/>
        <p:txBody>
          <a:bodyPr/>
          <a:lstStyle/>
          <a:p>
            <a:fld id="{FA1D3CD6-2C72-498F-BB69-AABB30A9A4BE}"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48656" name="Title 1"/>
          <p:cNvSpPr>
            <a:spLocks noGrp="1"/>
          </p:cNvSpPr>
          <p:nvPr>
            <p:ph type="title"/>
          </p:nvPr>
        </p:nvSpPr>
        <p:spPr/>
        <p:txBody>
          <a:bodyPr/>
          <a:lstStyle/>
          <a:p>
            <a:r>
              <a:rPr lang="en-US" smtClean="0"/>
              <a:t>Click to edit Master title style</a:t>
            </a:r>
            <a:endParaRPr lang="en-IN"/>
          </a:p>
        </p:txBody>
      </p:sp>
      <p:sp>
        <p:nvSpPr>
          <p:cNvPr id="1048657"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1048658"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1048659" name="Date Placeholder 4"/>
          <p:cNvSpPr>
            <a:spLocks noGrp="1"/>
          </p:cNvSpPr>
          <p:nvPr>
            <p:ph type="dt" sz="half" idx="10"/>
          </p:nvPr>
        </p:nvSpPr>
        <p:spPr/>
        <p:txBody>
          <a:bodyPr/>
          <a:lstStyle/>
          <a:p>
            <a:fld id="{F89CCF5F-2DFF-413C-85B4-45E7B5C54C2A}" type="datetime1">
              <a:rPr lang="en-US" smtClean="0"/>
              <a:pPr/>
              <a:t>13-Apr-21</a:t>
            </a:fld>
            <a:endParaRPr lang="en-US"/>
          </a:p>
        </p:txBody>
      </p:sp>
      <p:sp>
        <p:nvSpPr>
          <p:cNvPr id="1048660" name="Footer Placeholder 5"/>
          <p:cNvSpPr>
            <a:spLocks noGrp="1"/>
          </p:cNvSpPr>
          <p:nvPr>
            <p:ph type="ftr" sz="quarter" idx="11"/>
          </p:nvPr>
        </p:nvSpPr>
        <p:spPr/>
        <p:txBody>
          <a:bodyPr/>
          <a:lstStyle/>
          <a:p>
            <a:endParaRPr lang="en-US"/>
          </a:p>
        </p:txBody>
      </p:sp>
      <p:sp>
        <p:nvSpPr>
          <p:cNvPr id="1048661" name="Slide Number Placeholder 6"/>
          <p:cNvSpPr>
            <a:spLocks noGrp="1"/>
          </p:cNvSpPr>
          <p:nvPr>
            <p:ph type="sldNum" sz="quarter" idx="12"/>
          </p:nvPr>
        </p:nvSpPr>
        <p:spPr/>
        <p:txBody>
          <a:bodyPr/>
          <a:lstStyle/>
          <a:p>
            <a:fld id="{B5C0F280-9F34-4EE3-9918-33075A40822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48662" name="Title 1"/>
          <p:cNvSpPr>
            <a:spLocks noGrp="1"/>
          </p:cNvSpPr>
          <p:nvPr>
            <p:ph type="title"/>
          </p:nvPr>
        </p:nvSpPr>
        <p:spPr>
          <a:xfrm>
            <a:off x="629841" y="365126"/>
            <a:ext cx="7886700" cy="1325563"/>
          </a:xfrm>
        </p:spPr>
        <p:txBody>
          <a:bodyPr/>
          <a:lstStyle/>
          <a:p>
            <a:r>
              <a:rPr lang="en-US" smtClean="0"/>
              <a:t>Click to edit Master title style</a:t>
            </a:r>
            <a:endParaRPr lang="en-IN"/>
          </a:p>
        </p:txBody>
      </p:sp>
      <p:sp>
        <p:nvSpPr>
          <p:cNvPr id="104866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104866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104866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104866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1048667" name="Date Placeholder 6"/>
          <p:cNvSpPr>
            <a:spLocks noGrp="1"/>
          </p:cNvSpPr>
          <p:nvPr>
            <p:ph type="dt" sz="half" idx="10"/>
          </p:nvPr>
        </p:nvSpPr>
        <p:spPr/>
        <p:txBody>
          <a:bodyPr/>
          <a:lstStyle/>
          <a:p>
            <a:fld id="{E7DD1159-4EF0-4C69-8101-DEB9A0C19D8F}" type="datetime1">
              <a:rPr lang="en-US" smtClean="0"/>
              <a:pPr/>
              <a:t>13-Apr-21</a:t>
            </a:fld>
            <a:endParaRPr lang="en-US"/>
          </a:p>
        </p:txBody>
      </p:sp>
      <p:sp>
        <p:nvSpPr>
          <p:cNvPr id="1048668" name="Footer Placeholder 7"/>
          <p:cNvSpPr>
            <a:spLocks noGrp="1"/>
          </p:cNvSpPr>
          <p:nvPr>
            <p:ph type="ftr" sz="quarter" idx="11"/>
          </p:nvPr>
        </p:nvSpPr>
        <p:spPr/>
        <p:txBody>
          <a:bodyPr/>
          <a:lstStyle/>
          <a:p>
            <a:endParaRPr lang="en-US"/>
          </a:p>
        </p:txBody>
      </p:sp>
      <p:sp>
        <p:nvSpPr>
          <p:cNvPr id="1048669" name="Slide Number Placeholder 8"/>
          <p:cNvSpPr>
            <a:spLocks noGrp="1"/>
          </p:cNvSpPr>
          <p:nvPr>
            <p:ph type="sldNum" sz="quarter" idx="12"/>
          </p:nvPr>
        </p:nvSpPr>
        <p:spPr/>
        <p:txBody>
          <a:bodyPr/>
          <a:lstStyle/>
          <a:p>
            <a:fld id="{58F925B8-231B-45D1-8807-696B952C679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48670" name="Title 1"/>
          <p:cNvSpPr>
            <a:spLocks noGrp="1"/>
          </p:cNvSpPr>
          <p:nvPr>
            <p:ph type="title"/>
          </p:nvPr>
        </p:nvSpPr>
        <p:spPr/>
        <p:txBody>
          <a:bodyPr/>
          <a:lstStyle/>
          <a:p>
            <a:r>
              <a:rPr lang="en-US" smtClean="0"/>
              <a:t>Click to edit Master title style</a:t>
            </a:r>
            <a:endParaRPr lang="en-IN"/>
          </a:p>
        </p:txBody>
      </p:sp>
      <p:sp>
        <p:nvSpPr>
          <p:cNvPr id="1048671" name="Date Placeholder 2"/>
          <p:cNvSpPr>
            <a:spLocks noGrp="1"/>
          </p:cNvSpPr>
          <p:nvPr>
            <p:ph type="dt" sz="half" idx="10"/>
          </p:nvPr>
        </p:nvSpPr>
        <p:spPr/>
        <p:txBody>
          <a:bodyPr/>
          <a:lstStyle/>
          <a:p>
            <a:fld id="{899C276D-75EE-4F31-A97A-41299D50402D}" type="datetime1">
              <a:rPr lang="en-US" smtClean="0"/>
              <a:pPr/>
              <a:t>13-Apr-21</a:t>
            </a:fld>
            <a:endParaRPr lang="en-US"/>
          </a:p>
        </p:txBody>
      </p:sp>
      <p:sp>
        <p:nvSpPr>
          <p:cNvPr id="1048672" name="Footer Placeholder 3"/>
          <p:cNvSpPr>
            <a:spLocks noGrp="1"/>
          </p:cNvSpPr>
          <p:nvPr>
            <p:ph type="ftr" sz="quarter" idx="11"/>
          </p:nvPr>
        </p:nvSpPr>
        <p:spPr/>
        <p:txBody>
          <a:bodyPr/>
          <a:lstStyle/>
          <a:p>
            <a:endParaRPr lang="en-US"/>
          </a:p>
        </p:txBody>
      </p:sp>
      <p:sp>
        <p:nvSpPr>
          <p:cNvPr id="1048673" name="Slide Number Placeholder 4"/>
          <p:cNvSpPr>
            <a:spLocks noGrp="1"/>
          </p:cNvSpPr>
          <p:nvPr>
            <p:ph type="sldNum" sz="quarter" idx="12"/>
          </p:nvPr>
        </p:nvSpPr>
        <p:spPr/>
        <p:txBody>
          <a:bodyPr/>
          <a:lstStyle/>
          <a:p>
            <a:fld id="{CFE8F6EC-04A7-4FAC-90BA-2797202C84E0}"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48679" name="Date Placeholder 1"/>
          <p:cNvSpPr>
            <a:spLocks noGrp="1"/>
          </p:cNvSpPr>
          <p:nvPr>
            <p:ph type="dt" sz="half" idx="10"/>
          </p:nvPr>
        </p:nvSpPr>
        <p:spPr/>
        <p:txBody>
          <a:bodyPr/>
          <a:lstStyle/>
          <a:p>
            <a:fld id="{82026344-F922-458B-A963-4F27D3D1DD71}" type="datetime1">
              <a:rPr lang="en-US" smtClean="0"/>
              <a:pPr/>
              <a:t>13-Apr-21</a:t>
            </a:fld>
            <a:endParaRPr lang="en-US"/>
          </a:p>
        </p:txBody>
      </p:sp>
      <p:sp>
        <p:nvSpPr>
          <p:cNvPr id="1048680" name="Footer Placeholder 2"/>
          <p:cNvSpPr>
            <a:spLocks noGrp="1"/>
          </p:cNvSpPr>
          <p:nvPr>
            <p:ph type="ftr" sz="quarter" idx="11"/>
          </p:nvPr>
        </p:nvSpPr>
        <p:spPr/>
        <p:txBody>
          <a:bodyPr/>
          <a:lstStyle/>
          <a:p>
            <a:endParaRPr lang="en-US"/>
          </a:p>
        </p:txBody>
      </p:sp>
      <p:sp>
        <p:nvSpPr>
          <p:cNvPr id="1048681" name="Slide Number Placeholder 3"/>
          <p:cNvSpPr>
            <a:spLocks noGrp="1"/>
          </p:cNvSpPr>
          <p:nvPr>
            <p:ph type="sldNum" sz="quarter" idx="12"/>
          </p:nvPr>
        </p:nvSpPr>
        <p:spPr/>
        <p:txBody>
          <a:bodyPr/>
          <a:lstStyle/>
          <a:p>
            <a:fld id="{7D037CEE-6D0F-4590-96CF-397003DE2A2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048698"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IN"/>
          </a:p>
        </p:txBody>
      </p:sp>
      <p:sp>
        <p:nvSpPr>
          <p:cNvPr id="1048699"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1048700"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1048701" name="Date Placeholder 4"/>
          <p:cNvSpPr>
            <a:spLocks noGrp="1"/>
          </p:cNvSpPr>
          <p:nvPr>
            <p:ph type="dt" sz="half" idx="10"/>
          </p:nvPr>
        </p:nvSpPr>
        <p:spPr/>
        <p:txBody>
          <a:bodyPr/>
          <a:lstStyle/>
          <a:p>
            <a:fld id="{AB2CD968-E5BE-44F3-8CDA-E1DC75BE831B}" type="datetime1">
              <a:rPr lang="en-US" smtClean="0"/>
              <a:pPr/>
              <a:t>13-Apr-21</a:t>
            </a:fld>
            <a:endParaRPr lang="en-US"/>
          </a:p>
        </p:txBody>
      </p:sp>
      <p:sp>
        <p:nvSpPr>
          <p:cNvPr id="1048702" name="Footer Placeholder 5"/>
          <p:cNvSpPr>
            <a:spLocks noGrp="1"/>
          </p:cNvSpPr>
          <p:nvPr>
            <p:ph type="ftr" sz="quarter" idx="11"/>
          </p:nvPr>
        </p:nvSpPr>
        <p:spPr/>
        <p:txBody>
          <a:bodyPr/>
          <a:lstStyle/>
          <a:p>
            <a:endParaRPr lang="en-US"/>
          </a:p>
        </p:txBody>
      </p:sp>
      <p:sp>
        <p:nvSpPr>
          <p:cNvPr id="1048703" name="Slide Number Placeholder 6"/>
          <p:cNvSpPr>
            <a:spLocks noGrp="1"/>
          </p:cNvSpPr>
          <p:nvPr>
            <p:ph type="sldNum" sz="quarter" idx="12"/>
          </p:nvPr>
        </p:nvSpPr>
        <p:spPr/>
        <p:txBody>
          <a:bodyPr/>
          <a:lstStyle/>
          <a:p>
            <a:fld id="{2B67BA5F-6797-46AC-A1C0-D44643032D85}"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4868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IN"/>
          </a:p>
        </p:txBody>
      </p:sp>
      <p:sp>
        <p:nvSpPr>
          <p:cNvPr id="104868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IN"/>
          </a:p>
        </p:txBody>
      </p:sp>
      <p:sp>
        <p:nvSpPr>
          <p:cNvPr id="104868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1048685" name="Date Placeholder 4"/>
          <p:cNvSpPr>
            <a:spLocks noGrp="1"/>
          </p:cNvSpPr>
          <p:nvPr>
            <p:ph type="dt" sz="half" idx="10"/>
          </p:nvPr>
        </p:nvSpPr>
        <p:spPr/>
        <p:txBody>
          <a:bodyPr/>
          <a:lstStyle/>
          <a:p>
            <a:fld id="{A27F0E6C-2BA5-4CB2-A78B-95382A9618CA}" type="datetime1">
              <a:rPr lang="en-US" smtClean="0"/>
              <a:pPr/>
              <a:t>13-Apr-21</a:t>
            </a:fld>
            <a:endParaRPr lang="en-US"/>
          </a:p>
        </p:txBody>
      </p:sp>
      <p:sp>
        <p:nvSpPr>
          <p:cNvPr id="1048686" name="Footer Placeholder 5"/>
          <p:cNvSpPr>
            <a:spLocks noGrp="1"/>
          </p:cNvSpPr>
          <p:nvPr>
            <p:ph type="ftr" sz="quarter" idx="11"/>
          </p:nvPr>
        </p:nvSpPr>
        <p:spPr/>
        <p:txBody>
          <a:bodyPr/>
          <a:lstStyle/>
          <a:p>
            <a:endParaRPr lang="en-US"/>
          </a:p>
        </p:txBody>
      </p:sp>
      <p:sp>
        <p:nvSpPr>
          <p:cNvPr id="1048687" name="Slide Number Placeholder 6"/>
          <p:cNvSpPr>
            <a:spLocks noGrp="1"/>
          </p:cNvSpPr>
          <p:nvPr>
            <p:ph type="sldNum" sz="quarter" idx="12"/>
          </p:nvPr>
        </p:nvSpPr>
        <p:spPr/>
        <p:txBody>
          <a:bodyPr/>
          <a:lstStyle/>
          <a:p>
            <a:fld id="{D7027488-05CE-4278-8510-675A10784ED1}"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48693" name="Title 1"/>
          <p:cNvSpPr>
            <a:spLocks noGrp="1"/>
          </p:cNvSpPr>
          <p:nvPr>
            <p:ph type="title"/>
          </p:nvPr>
        </p:nvSpPr>
        <p:spPr/>
        <p:txBody>
          <a:bodyPr/>
          <a:lstStyle/>
          <a:p>
            <a:r>
              <a:rPr lang="en-US" smtClean="0"/>
              <a:t>Click to edit Master title style</a:t>
            </a:r>
            <a:endParaRPr lang="en-IN"/>
          </a:p>
        </p:txBody>
      </p:sp>
      <p:sp>
        <p:nvSpPr>
          <p:cNvPr id="1048694"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1048695" name="Date Placeholder 3"/>
          <p:cNvSpPr>
            <a:spLocks noGrp="1"/>
          </p:cNvSpPr>
          <p:nvPr>
            <p:ph type="dt" sz="half" idx="10"/>
          </p:nvPr>
        </p:nvSpPr>
        <p:spPr/>
        <p:txBody>
          <a:bodyPr/>
          <a:lstStyle/>
          <a:p>
            <a:fld id="{35A11517-C650-437B-BBB7-7E851FEC3230}" type="datetime1">
              <a:rPr lang="en-US" smtClean="0"/>
              <a:pPr/>
              <a:t>13-Apr-21</a:t>
            </a:fld>
            <a:endParaRPr lang="en-US"/>
          </a:p>
        </p:txBody>
      </p:sp>
      <p:sp>
        <p:nvSpPr>
          <p:cNvPr id="1048696" name="Footer Placeholder 4"/>
          <p:cNvSpPr>
            <a:spLocks noGrp="1"/>
          </p:cNvSpPr>
          <p:nvPr>
            <p:ph type="ftr" sz="quarter" idx="11"/>
          </p:nvPr>
        </p:nvSpPr>
        <p:spPr/>
        <p:txBody>
          <a:bodyPr/>
          <a:lstStyle/>
          <a:p>
            <a:endParaRPr lang="en-US"/>
          </a:p>
        </p:txBody>
      </p:sp>
      <p:sp>
        <p:nvSpPr>
          <p:cNvPr id="1048697" name="Slide Number Placeholder 5"/>
          <p:cNvSpPr>
            <a:spLocks noGrp="1"/>
          </p:cNvSpPr>
          <p:nvPr>
            <p:ph type="sldNum" sz="quarter" idx="12"/>
          </p:nvPr>
        </p:nvSpPr>
        <p:spPr/>
        <p:txBody>
          <a:bodyPr/>
          <a:lstStyle/>
          <a:p>
            <a:fld id="{82171EED-CF2D-48E0-8C50-C6BC6FF1C83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048674"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IN"/>
          </a:p>
        </p:txBody>
      </p:sp>
      <p:sp>
        <p:nvSpPr>
          <p:cNvPr id="1048675"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1048676" name="Date Placeholder 3"/>
          <p:cNvSpPr>
            <a:spLocks noGrp="1"/>
          </p:cNvSpPr>
          <p:nvPr>
            <p:ph type="dt" sz="half" idx="10"/>
          </p:nvPr>
        </p:nvSpPr>
        <p:spPr/>
        <p:txBody>
          <a:bodyPr/>
          <a:lstStyle/>
          <a:p>
            <a:fld id="{0FA723DF-3206-4BBA-B3AB-DE7DDF483D44}" type="datetime1">
              <a:rPr lang="en-US" smtClean="0"/>
              <a:pPr/>
              <a:t>13-Apr-21</a:t>
            </a:fld>
            <a:endParaRPr lang="en-US"/>
          </a:p>
        </p:txBody>
      </p:sp>
      <p:sp>
        <p:nvSpPr>
          <p:cNvPr id="1048677" name="Footer Placeholder 4"/>
          <p:cNvSpPr>
            <a:spLocks noGrp="1"/>
          </p:cNvSpPr>
          <p:nvPr>
            <p:ph type="ftr" sz="quarter" idx="11"/>
          </p:nvPr>
        </p:nvSpPr>
        <p:spPr/>
        <p:txBody>
          <a:bodyPr/>
          <a:lstStyle/>
          <a:p>
            <a:endParaRPr lang="en-US"/>
          </a:p>
        </p:txBody>
      </p:sp>
      <p:sp>
        <p:nvSpPr>
          <p:cNvPr id="1048678" name="Slide Number Placeholder 5"/>
          <p:cNvSpPr>
            <a:spLocks noGrp="1"/>
          </p:cNvSpPr>
          <p:nvPr>
            <p:ph type="sldNum" sz="quarter" idx="12"/>
          </p:nvPr>
        </p:nvSpPr>
        <p:spPr/>
        <p:txBody>
          <a:bodyPr/>
          <a:lstStyle/>
          <a:p>
            <a:fld id="{3E747C52-5503-40B0-9F0B-970D3E2179A4}"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576"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IN"/>
          </a:p>
        </p:txBody>
      </p:sp>
      <p:sp>
        <p:nvSpPr>
          <p:cNvPr id="1048577"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N"/>
          </a:p>
        </p:txBody>
      </p:sp>
      <p:sp>
        <p:nvSpPr>
          <p:cNvPr id="1048578"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D9117DD4-7BE4-423C-8E84-D4F8A10ACA34}" type="datetime1">
              <a:rPr lang="en-US" smtClean="0"/>
              <a:pPr/>
              <a:t>13-Apr-21</a:t>
            </a:fld>
            <a:endParaRPr lang="en-US"/>
          </a:p>
        </p:txBody>
      </p:sp>
      <p:sp>
        <p:nvSpPr>
          <p:cNvPr id="1048579"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1048580"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717D457-2137-4C87-94DB-686DBC452E0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2133600"/>
            <a:ext cx="7886700" cy="3048000"/>
          </a:xfrm>
        </p:spPr>
        <p:txBody>
          <a:bodyPr>
            <a:normAutofit/>
          </a:bodyPr>
          <a:lstStyle/>
          <a:p>
            <a:pPr lvl="1" algn="ctr" eaLnBrk="1" fontAlgn="auto" hangingPunct="1">
              <a:spcAft>
                <a:spcPts val="0"/>
              </a:spcAft>
            </a:pPr>
            <a:r>
              <a:rPr lang="en-US" sz="4000" b="1" dirty="0" smtClean="0">
                <a:latin typeface="Times New Roman" pitchFamily="18" charset="0"/>
                <a:cs typeface="Times New Roman" pitchFamily="18" charset="0"/>
              </a:rPr>
              <a:t>PLANT LEAF DISEASE IMAGE DETECTION AND</a:t>
            </a:r>
            <a:br>
              <a:rPr lang="en-US" sz="4000" b="1" dirty="0" smtClean="0">
                <a:latin typeface="Times New Roman" pitchFamily="18" charset="0"/>
                <a:cs typeface="Times New Roman" pitchFamily="18" charset="0"/>
              </a:rPr>
            </a:br>
            <a:r>
              <a:rPr lang="en-US" sz="4000" b="1" dirty="0" smtClean="0">
                <a:latin typeface="Times New Roman" pitchFamily="18" charset="0"/>
                <a:cs typeface="Times New Roman" pitchFamily="18" charset="0"/>
              </a:rPr>
              <a:t>CLASSIFICATION USING ANN</a:t>
            </a:r>
            <a:r>
              <a:rPr lang="en-US" sz="2400" b="1" cap="all" dirty="0" smtClean="0">
                <a:effectLst>
                  <a:outerShdw blurRad="38100" dist="38100" dir="2700000" algn="tl">
                    <a:srgbClr val="04617B"/>
                  </a:outerShdw>
                </a:effectLst>
                <a:latin typeface="Times New Roman" pitchFamily="18" charset="0"/>
                <a:cs typeface="Times New Roman" pitchFamily="18" charset="0"/>
              </a:rPr>
              <a:t/>
            </a:r>
            <a:br>
              <a:rPr lang="en-US" sz="2400" b="1" cap="all" dirty="0" smtClean="0">
                <a:effectLst>
                  <a:outerShdw blurRad="38100" dist="38100" dir="2700000" algn="tl">
                    <a:srgbClr val="04617B"/>
                  </a:outerShdw>
                </a:effectLst>
                <a:latin typeface="Times New Roman" pitchFamily="18" charset="0"/>
                <a:cs typeface="Times New Roman" pitchFamily="18" charset="0"/>
              </a:rPr>
            </a:br>
            <a:endParaRPr lang="en-US" sz="2400" dirty="0"/>
          </a:p>
        </p:txBody>
      </p:sp>
      <p:sp>
        <p:nvSpPr>
          <p:cNvPr id="4" name="Slide Number Placeholder 3"/>
          <p:cNvSpPr>
            <a:spLocks noGrp="1"/>
          </p:cNvSpPr>
          <p:nvPr>
            <p:ph type="sldNum" sz="quarter" idx="12"/>
          </p:nvPr>
        </p:nvSpPr>
        <p:spPr/>
        <p:txBody>
          <a:bodyPr/>
          <a:lstStyle/>
          <a:p>
            <a:fld id="{43EC19A9-6D82-41A5-BEEA-50B75C1D3B40}" type="slidenum">
              <a:rPr lang="en-US" smtClean="0"/>
              <a:pPr/>
              <a:t>1</a:t>
            </a:fld>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1" name="Title 1"/>
          <p:cNvSpPr>
            <a:spLocks noGrp="1"/>
          </p:cNvSpPr>
          <p:nvPr>
            <p:ph type="title"/>
          </p:nvPr>
        </p:nvSpPr>
        <p:spPr>
          <a:xfrm>
            <a:off x="628650" y="365127"/>
            <a:ext cx="7886700" cy="854074"/>
          </a:xfrm>
        </p:spPr>
        <p:txBody>
          <a:bodyPr>
            <a:normAutofit/>
          </a:bodyPr>
          <a:lstStyle/>
          <a:p>
            <a:r>
              <a:rPr lang="en-US" sz="3200" b="1" dirty="0" smtClean="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CONTENTS</a:t>
            </a:r>
            <a:endParaRPr lang="en-IN" sz="3200" dirty="0">
              <a:latin typeface="Times New Roman" panose="02020603050405020304" pitchFamily="18" charset="0"/>
              <a:cs typeface="Times New Roman" panose="02020603050405020304" pitchFamily="18" charset="0"/>
            </a:endParaRPr>
          </a:p>
        </p:txBody>
      </p:sp>
      <p:sp>
        <p:nvSpPr>
          <p:cNvPr id="1048622" name="Content Placeholder 2"/>
          <p:cNvSpPr>
            <a:spLocks noGrp="1"/>
          </p:cNvSpPr>
          <p:nvPr>
            <p:ph idx="1"/>
          </p:nvPr>
        </p:nvSpPr>
        <p:spPr>
          <a:xfrm>
            <a:off x="533400" y="1219202"/>
            <a:ext cx="7981950" cy="4957762"/>
          </a:xfrm>
        </p:spPr>
        <p:txBody>
          <a:bodyPr>
            <a:noAutofit/>
          </a:bodyPr>
          <a:lstStyle/>
          <a:p>
            <a:pPr>
              <a:buFont typeface="Wingdings" panose="05000000000000000000" pitchFamily="2" charset="2"/>
              <a:buChar char="Ø"/>
            </a:pPr>
            <a:r>
              <a:rPr lang="en-IN" sz="2400" spc="100" dirty="0">
                <a:latin typeface="Times New Roman" panose="02020603050405020304" pitchFamily="18" charset="0"/>
                <a:cs typeface="Times New Roman" panose="02020603050405020304" pitchFamily="18" charset="0"/>
              </a:rPr>
              <a:t>ABSTRACT</a:t>
            </a:r>
          </a:p>
          <a:p>
            <a:pPr>
              <a:buFont typeface="Wingdings" panose="05000000000000000000" pitchFamily="2" charset="2"/>
              <a:buChar char="Ø"/>
            </a:pPr>
            <a:r>
              <a:rPr lang="en-IN" sz="2400" spc="100" dirty="0">
                <a:latin typeface="Times New Roman" panose="02020603050405020304" pitchFamily="18" charset="0"/>
                <a:cs typeface="Times New Roman" panose="02020603050405020304" pitchFamily="18" charset="0"/>
              </a:rPr>
              <a:t>EXISTING SCHEME</a:t>
            </a:r>
          </a:p>
          <a:p>
            <a:pPr>
              <a:buFont typeface="Wingdings" panose="05000000000000000000" pitchFamily="2" charset="2"/>
              <a:buChar char="Ø"/>
            </a:pPr>
            <a:r>
              <a:rPr lang="en-IN" sz="2400" spc="100" dirty="0">
                <a:latin typeface="Times New Roman" panose="02020603050405020304" pitchFamily="18" charset="0"/>
                <a:cs typeface="Times New Roman" panose="02020603050405020304" pitchFamily="18" charset="0"/>
              </a:rPr>
              <a:t>PROBLEMS IDENTIFIED IN EXISTING SCHEME</a:t>
            </a:r>
          </a:p>
          <a:p>
            <a:pPr>
              <a:buFont typeface="Wingdings" panose="05000000000000000000" pitchFamily="2" charset="2"/>
              <a:buChar char="Ø"/>
            </a:pPr>
            <a:r>
              <a:rPr lang="en-IN" sz="2400" spc="100" dirty="0">
                <a:latin typeface="Times New Roman" panose="02020603050405020304" pitchFamily="18" charset="0"/>
                <a:cs typeface="Times New Roman" panose="02020603050405020304" pitchFamily="18" charset="0"/>
              </a:rPr>
              <a:t>PROPOSED SCHEME</a:t>
            </a:r>
          </a:p>
          <a:p>
            <a:pPr>
              <a:buFont typeface="Wingdings" panose="05000000000000000000" pitchFamily="2" charset="2"/>
              <a:buChar char="Ø"/>
            </a:pPr>
            <a:r>
              <a:rPr lang="en-IN" sz="2400" spc="100" dirty="0">
                <a:latin typeface="Times New Roman" panose="02020603050405020304" pitchFamily="18" charset="0"/>
                <a:cs typeface="Times New Roman" panose="02020603050405020304" pitchFamily="18" charset="0"/>
              </a:rPr>
              <a:t>FLOW </a:t>
            </a:r>
            <a:r>
              <a:rPr lang="en-IN" sz="2400" spc="100" dirty="0" smtClean="0">
                <a:latin typeface="Times New Roman" panose="02020603050405020304" pitchFamily="18" charset="0"/>
                <a:cs typeface="Times New Roman" panose="02020603050405020304" pitchFamily="18" charset="0"/>
              </a:rPr>
              <a:t>CHART</a:t>
            </a:r>
          </a:p>
          <a:p>
            <a:pPr>
              <a:buFont typeface="Wingdings" panose="05000000000000000000" pitchFamily="2" charset="2"/>
              <a:buChar char="Ø"/>
            </a:pPr>
            <a:r>
              <a:rPr lang="en-IN" sz="2400" spc="100" dirty="0" smtClean="0">
                <a:latin typeface="Times New Roman" panose="02020603050405020304" pitchFamily="18" charset="0"/>
                <a:cs typeface="Times New Roman" panose="02020603050405020304" pitchFamily="18" charset="0"/>
              </a:rPr>
              <a:t>MATHEMATICAL MODELING</a:t>
            </a:r>
            <a:endParaRPr lang="en-IN" sz="2400" spc="100"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IN" sz="2400" spc="100" dirty="0" smtClean="0">
                <a:latin typeface="Times New Roman" panose="02020603050405020304" pitchFamily="18" charset="0"/>
                <a:cs typeface="Times New Roman" panose="02020603050405020304" pitchFamily="18" charset="0"/>
              </a:rPr>
              <a:t>SOFTWARE TOOLS USED AND ITS FEATURES</a:t>
            </a:r>
          </a:p>
          <a:p>
            <a:pPr>
              <a:buFont typeface="Wingdings" panose="05000000000000000000" pitchFamily="2" charset="2"/>
              <a:buChar char="Ø"/>
            </a:pPr>
            <a:r>
              <a:rPr lang="en-IN" sz="2400" spc="100" dirty="0" smtClean="0">
                <a:latin typeface="Times New Roman" panose="02020603050405020304" pitchFamily="18" charset="0"/>
                <a:cs typeface="Times New Roman" panose="02020603050405020304" pitchFamily="18" charset="0"/>
              </a:rPr>
              <a:t> OUTCOMES AND RESULTS</a:t>
            </a:r>
            <a:endParaRPr lang="en-IN" sz="2400" spc="100"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IN" sz="2400" spc="100" dirty="0" smtClean="0">
                <a:latin typeface="Times New Roman" panose="02020603050405020304" pitchFamily="18" charset="0"/>
                <a:cs typeface="Times New Roman" panose="02020603050405020304" pitchFamily="18" charset="0"/>
              </a:rPr>
              <a:t>CONCLUSION</a:t>
            </a:r>
          </a:p>
          <a:p>
            <a:pPr>
              <a:buFont typeface="Wingdings" panose="05000000000000000000" pitchFamily="2" charset="2"/>
              <a:buChar char="Ø"/>
            </a:pPr>
            <a:r>
              <a:rPr lang="en-IN" sz="2400" spc="100" dirty="0" smtClean="0">
                <a:latin typeface="Times New Roman" panose="02020603050405020304" pitchFamily="18" charset="0"/>
                <a:cs typeface="Times New Roman" panose="02020603050405020304" pitchFamily="18" charset="0"/>
              </a:rPr>
              <a:t>FUTURE SCOPE</a:t>
            </a:r>
            <a:endParaRPr lang="en-IN" sz="2400" spc="100" dirty="0">
              <a:latin typeface="Times New Roman" panose="02020603050405020304" pitchFamily="18" charset="0"/>
              <a:cs typeface="Times New Roman" panose="02020603050405020304" pitchFamily="18" charset="0"/>
            </a:endParaRPr>
          </a:p>
        </p:txBody>
      </p:sp>
      <p:sp>
        <p:nvSpPr>
          <p:cNvPr id="1048623" name="Slide Number Placeholder 3"/>
          <p:cNvSpPr>
            <a:spLocks noGrp="1"/>
          </p:cNvSpPr>
          <p:nvPr>
            <p:ph type="sldNum" sz="quarter" idx="12"/>
          </p:nvPr>
        </p:nvSpPr>
        <p:spPr/>
        <p:txBody>
          <a:bodyPr/>
          <a:lstStyle/>
          <a:p>
            <a:fld id="{43EC19A9-6D82-41A5-BEEA-50B75C1D3B40}" type="slidenum">
              <a:rPr lang="en-US" smtClean="0"/>
              <a:pPr/>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24" name="Title 1"/>
          <p:cNvSpPr>
            <a:spLocks noGrp="1"/>
          </p:cNvSpPr>
          <p:nvPr>
            <p:ph type="title"/>
          </p:nvPr>
        </p:nvSpPr>
        <p:spPr>
          <a:xfrm>
            <a:off x="762000" y="274638"/>
            <a:ext cx="7924800" cy="792162"/>
          </a:xfrm>
        </p:spPr>
        <p:txBody>
          <a:bodyPr/>
          <a:lstStyle/>
          <a:p>
            <a:pPr algn="ctr"/>
            <a:r>
              <a:rPr lang="en-US" sz="3200" dirty="0" smtClean="0">
                <a:latin typeface="Times New Roman" panose="02020603050405020304" pitchFamily="18" charset="0"/>
                <a:cs typeface="Times New Roman" panose="02020603050405020304" pitchFamily="18" charset="0"/>
              </a:rPr>
              <a:t>ABSTRACT</a:t>
            </a:r>
            <a:endParaRPr lang="en-US" sz="3200" dirty="0">
              <a:latin typeface="Times New Roman" panose="02020603050405020304" pitchFamily="18" charset="0"/>
              <a:cs typeface="Times New Roman" panose="02020603050405020304" pitchFamily="18" charset="0"/>
            </a:endParaRPr>
          </a:p>
        </p:txBody>
      </p:sp>
      <p:sp>
        <p:nvSpPr>
          <p:cNvPr id="1048625" name="Content Placeholder 2"/>
          <p:cNvSpPr>
            <a:spLocks noGrp="1"/>
          </p:cNvSpPr>
          <p:nvPr>
            <p:ph idx="1"/>
          </p:nvPr>
        </p:nvSpPr>
        <p:spPr>
          <a:xfrm>
            <a:off x="838200" y="1371600"/>
            <a:ext cx="7620000" cy="4768850"/>
          </a:xfrm>
        </p:spPr>
        <p:txBody>
          <a:bodyPr>
            <a:normAutofit/>
          </a:bodyPr>
          <a:lstStyle/>
          <a:p>
            <a:pPr algn="just">
              <a:buFont typeface="Wingdings" pitchFamily="2" charset="2"/>
              <a:buChar char="Ø"/>
            </a:pPr>
            <a:r>
              <a:rPr lang="en-US" sz="2800" spc="100" dirty="0" smtClean="0">
                <a:latin typeface="Times New Roman" pitchFamily="18" charset="0"/>
                <a:cs typeface="Times New Roman" pitchFamily="18" charset="0"/>
              </a:rPr>
              <a:t>Agriculture is the mainstay of the Indian economy</a:t>
            </a:r>
          </a:p>
          <a:p>
            <a:pPr algn="just">
              <a:buFont typeface="Wingdings" pitchFamily="2" charset="2"/>
              <a:buChar char="Ø"/>
            </a:pPr>
            <a:r>
              <a:rPr lang="en-US" sz="2800" spc="100" dirty="0" smtClean="0">
                <a:latin typeface="Times New Roman" pitchFamily="18" charset="0"/>
                <a:cs typeface="Times New Roman" pitchFamily="18" charset="0"/>
              </a:rPr>
              <a:t>Almost 70% people depend on  Agriculture &amp; it shares major part of the GDP</a:t>
            </a:r>
          </a:p>
          <a:p>
            <a:pPr algn="just">
              <a:buFont typeface="Wingdings" pitchFamily="2" charset="2"/>
              <a:buChar char="Ø"/>
            </a:pPr>
            <a:r>
              <a:rPr lang="en-US" sz="2800" spc="100" dirty="0" smtClean="0">
                <a:latin typeface="Times New Roman" pitchFamily="18" charset="0"/>
                <a:cs typeface="Times New Roman" pitchFamily="18" charset="0"/>
              </a:rPr>
              <a:t>Diseases in crops mostly on the leaves, affects both the quantity and quality agricultural products. </a:t>
            </a:r>
          </a:p>
          <a:p>
            <a:pPr algn="just">
              <a:buFont typeface="Wingdings" pitchFamily="2" charset="2"/>
              <a:buChar char="Ø"/>
            </a:pPr>
            <a:r>
              <a:rPr lang="en-US" sz="2800" spc="100" dirty="0" smtClean="0">
                <a:latin typeface="Times New Roman" pitchFamily="18" charset="0"/>
                <a:cs typeface="Times New Roman" pitchFamily="18" charset="0"/>
              </a:rPr>
              <a:t>Perception of human eye is not so much stronger so as to observe minute variation in the infected part of leaf in early stage</a:t>
            </a:r>
          </a:p>
          <a:p>
            <a:pPr algn="just">
              <a:buFont typeface="Wingdings" pitchFamily="2" charset="2"/>
              <a:buChar char="Ø"/>
            </a:pPr>
            <a:endParaRPr lang="en-US" sz="2800" spc="100" dirty="0" smtClean="0">
              <a:latin typeface="Times New Roman" pitchFamily="18" charset="0"/>
              <a:cs typeface="Times New Roman" pitchFamily="18" charset="0"/>
            </a:endParaRPr>
          </a:p>
          <a:p>
            <a:pPr>
              <a:buNone/>
            </a:pPr>
            <a:endParaRPr lang="en-US" spc="100" dirty="0"/>
          </a:p>
        </p:txBody>
      </p:sp>
      <p:sp>
        <p:nvSpPr>
          <p:cNvPr id="1048626" name="Slide Number Placeholder 3"/>
          <p:cNvSpPr>
            <a:spLocks noGrp="1"/>
          </p:cNvSpPr>
          <p:nvPr>
            <p:ph type="sldNum" sz="quarter" idx="12"/>
          </p:nvPr>
        </p:nvSpPr>
        <p:spPr/>
        <p:txBody>
          <a:bodyPr>
            <a:normAutofit/>
          </a:bodyPr>
          <a:lstStyle/>
          <a:p>
            <a:fld id="{43EC19A9-6D82-41A5-BEEA-50B75C1D3B40}" type="slidenum">
              <a:rPr lang="en-US" smtClean="0"/>
              <a:pPr/>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0" name="Title 1"/>
          <p:cNvSpPr>
            <a:spLocks noGrp="1"/>
          </p:cNvSpPr>
          <p:nvPr>
            <p:ph type="title"/>
          </p:nvPr>
        </p:nvSpPr>
        <p:spPr/>
        <p:txBody>
          <a:bodyPr>
            <a:normAutofit/>
          </a:bodyPr>
          <a:lstStyle/>
          <a:p>
            <a:pPr algn="ctr"/>
            <a:r>
              <a:rPr lang="en-US" sz="3200" b="1" dirty="0">
                <a:latin typeface="Times New Roman" panose="02020603050405020304" pitchFamily="18" charset="0"/>
                <a:cs typeface="Times New Roman" panose="02020603050405020304" pitchFamily="18" charset="0"/>
              </a:rPr>
              <a:t> </a:t>
            </a:r>
            <a:r>
              <a:rPr lang="en-US" sz="3200" b="1" dirty="0" smtClean="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ABSTRACT CONTINUATION</a:t>
            </a:r>
            <a:endParaRPr lang="en-IN" sz="3200" dirty="0">
              <a:latin typeface="Times New Roman" panose="02020603050405020304" pitchFamily="18" charset="0"/>
              <a:cs typeface="Times New Roman" panose="02020603050405020304" pitchFamily="18" charset="0"/>
            </a:endParaRPr>
          </a:p>
        </p:txBody>
      </p:sp>
      <p:sp>
        <p:nvSpPr>
          <p:cNvPr id="1048631" name="Content Placeholder 2"/>
          <p:cNvSpPr>
            <a:spLocks noGrp="1"/>
          </p:cNvSpPr>
          <p:nvPr>
            <p:ph idx="1"/>
          </p:nvPr>
        </p:nvSpPr>
        <p:spPr>
          <a:xfrm>
            <a:off x="628650" y="1295401"/>
            <a:ext cx="7886700" cy="4881562"/>
          </a:xfrm>
        </p:spPr>
        <p:txBody>
          <a:bodyPr>
            <a:normAutofit/>
          </a:bodyPr>
          <a:lstStyle/>
          <a:p>
            <a:endParaRPr lang="en-US" sz="2800" spc="100" dirty="0" smtClean="0">
              <a:solidFill>
                <a:srgbClr val="00B050"/>
              </a:solidFill>
              <a:latin typeface="Times New Roman" pitchFamily="18" charset="0"/>
              <a:cs typeface="Times New Roman" pitchFamily="18" charset="0"/>
            </a:endParaRPr>
          </a:p>
          <a:p>
            <a:pPr lvl="0" algn="just">
              <a:buFont typeface="Wingdings" pitchFamily="2" charset="2"/>
              <a:buChar char="Ø"/>
            </a:pPr>
            <a:r>
              <a:rPr lang="en-US" sz="2800" spc="100" dirty="0">
                <a:solidFill>
                  <a:prstClr val="black"/>
                </a:solidFill>
                <a:latin typeface="Times New Roman" pitchFamily="18" charset="0"/>
                <a:cs typeface="Times New Roman" pitchFamily="18" charset="0"/>
              </a:rPr>
              <a:t>In our project, we are monitoring the plant leaf  for any change in leaves of the plant automatically</a:t>
            </a:r>
          </a:p>
          <a:p>
            <a:pPr lvl="0" algn="just">
              <a:buFont typeface="Wingdings" pitchFamily="2" charset="2"/>
              <a:buChar char="Ø"/>
            </a:pPr>
            <a:r>
              <a:rPr lang="en-US" sz="2800" spc="100" dirty="0">
                <a:solidFill>
                  <a:prstClr val="black"/>
                </a:solidFill>
                <a:latin typeface="Times New Roman" pitchFamily="18" charset="0"/>
                <a:cs typeface="Times New Roman" pitchFamily="18" charset="0"/>
              </a:rPr>
              <a:t>A suitable image processing techniques set up is created to identify and classify diseases </a:t>
            </a:r>
            <a:r>
              <a:rPr lang="en-US" sz="2800" spc="100" dirty="0" smtClean="0">
                <a:solidFill>
                  <a:prstClr val="black"/>
                </a:solidFill>
                <a:latin typeface="Times New Roman" pitchFamily="18" charset="0"/>
                <a:cs typeface="Times New Roman" pitchFamily="18" charset="0"/>
              </a:rPr>
              <a:t>quickly</a:t>
            </a:r>
            <a:endParaRPr lang="en-US" sz="2800" spc="100" dirty="0" smtClean="0">
              <a:latin typeface="Times New Roman" pitchFamily="18" charset="0"/>
              <a:cs typeface="Times New Roman" pitchFamily="18" charset="0"/>
            </a:endParaRPr>
          </a:p>
          <a:p>
            <a:pPr>
              <a:buFont typeface="Wingdings" panose="05000000000000000000" pitchFamily="2" charset="2"/>
              <a:buChar char="Ø"/>
            </a:pPr>
            <a:r>
              <a:rPr lang="en-IN" sz="2800" spc="100" dirty="0" smtClean="0">
                <a:latin typeface="Times New Roman" panose="02020603050405020304" pitchFamily="18" charset="0"/>
                <a:cs typeface="Times New Roman" panose="02020603050405020304" pitchFamily="18" charset="0"/>
              </a:rPr>
              <a:t>This approach will enhance productivity of crops</a:t>
            </a:r>
            <a:endParaRPr lang="en-IN" sz="2800" spc="100" dirty="0">
              <a:latin typeface="Times New Roman" panose="02020603050405020304" pitchFamily="18" charset="0"/>
              <a:cs typeface="Times New Roman" panose="02020603050405020304" pitchFamily="18" charset="0"/>
            </a:endParaRPr>
          </a:p>
        </p:txBody>
      </p:sp>
      <p:sp>
        <p:nvSpPr>
          <p:cNvPr id="1048632" name="Slide Number Placeholder 3"/>
          <p:cNvSpPr>
            <a:spLocks noGrp="1"/>
          </p:cNvSpPr>
          <p:nvPr>
            <p:ph type="sldNum" sz="quarter" idx="12"/>
          </p:nvPr>
        </p:nvSpPr>
        <p:spPr/>
        <p:txBody>
          <a:bodyPr/>
          <a:lstStyle/>
          <a:p>
            <a:fld id="{43EC19A9-6D82-41A5-BEEA-50B75C1D3B40}" type="slidenum">
              <a:rPr lang="en-US" smtClean="0"/>
              <a:pPr/>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15" name="Title 1"/>
          <p:cNvSpPr>
            <a:spLocks noGrp="1"/>
          </p:cNvSpPr>
          <p:nvPr>
            <p:ph type="title"/>
          </p:nvPr>
        </p:nvSpPr>
        <p:spPr>
          <a:xfrm>
            <a:off x="628650" y="365126"/>
            <a:ext cx="7886700" cy="1158873"/>
          </a:xfrm>
        </p:spPr>
        <p:txBody>
          <a:bodyPr/>
          <a:lstStyle/>
          <a:p>
            <a:r>
              <a:rPr lang="en-US" sz="3600" dirty="0" smtClean="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EXISTING</a:t>
            </a:r>
            <a:r>
              <a:rPr lang="en-US" sz="3600" dirty="0" smtClean="0">
                <a:latin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cs typeface="Times New Roman" panose="02020603050405020304" pitchFamily="18" charset="0"/>
              </a:rPr>
              <a:t>SYSTEM</a:t>
            </a:r>
            <a:endParaRPr lang="en-IN" dirty="0"/>
          </a:p>
        </p:txBody>
      </p:sp>
      <p:sp>
        <p:nvSpPr>
          <p:cNvPr id="1048616" name="Content Placeholder 2"/>
          <p:cNvSpPr>
            <a:spLocks noGrp="1"/>
          </p:cNvSpPr>
          <p:nvPr>
            <p:ph idx="1"/>
          </p:nvPr>
        </p:nvSpPr>
        <p:spPr>
          <a:xfrm>
            <a:off x="457200" y="1371600"/>
            <a:ext cx="8305800" cy="4953000"/>
          </a:xfrm>
        </p:spPr>
        <p:txBody>
          <a:bodyPr>
            <a:noAutofit/>
          </a:bodyPr>
          <a:lstStyle/>
          <a:p>
            <a:pPr>
              <a:lnSpc>
                <a:spcPct val="100000"/>
              </a:lnSpc>
              <a:buFont typeface="Wingdings" pitchFamily="2" charset="2"/>
              <a:buChar char="Ø"/>
            </a:pPr>
            <a:r>
              <a:rPr lang="en-US" sz="2800" kern="1700" spc="100" dirty="0" smtClean="0">
                <a:latin typeface="Times New Roman" panose="02020603050405020304" pitchFamily="18" charset="0"/>
                <a:cs typeface="Times New Roman" panose="02020603050405020304" pitchFamily="18" charset="0"/>
              </a:rPr>
              <a:t> Sanjay B.Dhaygude, </a:t>
            </a:r>
            <a:r>
              <a:rPr lang="en-US" sz="2800" kern="1700" spc="100" dirty="0" err="1" smtClean="0">
                <a:latin typeface="Times New Roman" panose="02020603050405020304" pitchFamily="18" charset="0"/>
                <a:cs typeface="Times New Roman" panose="02020603050405020304" pitchFamily="18" charset="0"/>
              </a:rPr>
              <a:t>Mr.Nitin</a:t>
            </a:r>
            <a:r>
              <a:rPr lang="en-US" sz="2800" kern="1700" spc="100" dirty="0" smtClean="0">
                <a:latin typeface="Times New Roman" panose="02020603050405020304" pitchFamily="18" charset="0"/>
                <a:cs typeface="Times New Roman" panose="02020603050405020304" pitchFamily="18" charset="0"/>
              </a:rPr>
              <a:t> &amp; </a:t>
            </a:r>
            <a:r>
              <a:rPr lang="en-US" sz="2800" kern="1700" spc="100" dirty="0" err="1" smtClean="0">
                <a:latin typeface="Times New Roman" panose="02020603050405020304" pitchFamily="18" charset="0"/>
                <a:cs typeface="Times New Roman" panose="02020603050405020304" pitchFamily="18" charset="0"/>
              </a:rPr>
              <a:t>P.Kumbhar</a:t>
            </a:r>
            <a:r>
              <a:rPr lang="en-US" sz="2800" kern="1700" spc="100" dirty="0" smtClean="0">
                <a:latin typeface="Times New Roman" panose="02020603050405020304" pitchFamily="18" charset="0"/>
                <a:cs typeface="Times New Roman" panose="02020603050405020304" pitchFamily="18" charset="0"/>
              </a:rPr>
              <a:t> “Agricultural plant leaf disease detection using image processing” vol.2,issue1, </a:t>
            </a:r>
            <a:r>
              <a:rPr lang="en-US" sz="2800" kern="1700" spc="100" dirty="0" err="1" smtClean="0">
                <a:latin typeface="Times New Roman" panose="02020603050405020304" pitchFamily="18" charset="0"/>
                <a:cs typeface="Times New Roman" panose="02020603050405020304" pitchFamily="18" charset="0"/>
              </a:rPr>
              <a:t>pg.no</a:t>
            </a:r>
            <a:r>
              <a:rPr lang="en-US" sz="2800" kern="1700" spc="100" dirty="0" smtClean="0">
                <a:latin typeface="Times New Roman" panose="02020603050405020304" pitchFamily="18" charset="0"/>
                <a:cs typeface="Times New Roman" panose="02020603050405020304" pitchFamily="18" charset="0"/>
              </a:rPr>
              <a:t> (599-602) </a:t>
            </a:r>
            <a:r>
              <a:rPr lang="en-US" sz="2800" kern="1700" spc="100" dirty="0" err="1" smtClean="0">
                <a:latin typeface="Times New Roman" panose="02020603050405020304" pitchFamily="18" charset="0"/>
                <a:cs typeface="Times New Roman" panose="02020603050405020304" pitchFamily="18" charset="0"/>
              </a:rPr>
              <a:t>jan</a:t>
            </a:r>
            <a:r>
              <a:rPr lang="en-US" sz="2800" kern="1700" spc="100" dirty="0" smtClean="0">
                <a:latin typeface="Times New Roman" panose="02020603050405020304" pitchFamily="18" charset="0"/>
                <a:cs typeface="Times New Roman" panose="02020603050405020304" pitchFamily="18" charset="0"/>
              </a:rPr>
              <a:t> 2013</a:t>
            </a:r>
          </a:p>
          <a:p>
            <a:pPr>
              <a:lnSpc>
                <a:spcPct val="100000"/>
              </a:lnSpc>
              <a:buFont typeface="Wingdings" pitchFamily="2" charset="2"/>
              <a:buChar char="Ø"/>
            </a:pPr>
            <a:r>
              <a:rPr lang="en-US" sz="2800" kern="1700" spc="100" dirty="0" smtClean="0">
                <a:latin typeface="Times New Roman" panose="02020603050405020304" pitchFamily="18" charset="0"/>
                <a:cs typeface="Times New Roman" panose="02020603050405020304" pitchFamily="18" charset="0"/>
              </a:rPr>
              <a:t>Ghulam Mustafa Choudhary,Vikrant Gulati,“Advance in image processing for detection of plant diseases” vol 5.issues7, </a:t>
            </a:r>
            <a:r>
              <a:rPr lang="en-US" sz="2800" kern="1700" spc="100" dirty="0" err="1" smtClean="0">
                <a:latin typeface="Times New Roman" panose="02020603050405020304" pitchFamily="18" charset="0"/>
                <a:cs typeface="Times New Roman" panose="02020603050405020304" pitchFamily="18" charset="0"/>
              </a:rPr>
              <a:t>pg.no</a:t>
            </a:r>
            <a:r>
              <a:rPr lang="en-US" sz="2800" kern="1700" spc="100" dirty="0" smtClean="0">
                <a:latin typeface="Times New Roman" panose="02020603050405020304" pitchFamily="18" charset="0"/>
                <a:cs typeface="Times New Roman" panose="02020603050405020304" pitchFamily="18" charset="0"/>
              </a:rPr>
              <a:t>(1090-1093) </a:t>
            </a:r>
            <a:r>
              <a:rPr lang="en-US" sz="2800" kern="1700" spc="100" dirty="0" err="1" smtClean="0">
                <a:latin typeface="Times New Roman" panose="02020603050405020304" pitchFamily="18" charset="0"/>
                <a:cs typeface="Times New Roman" panose="02020603050405020304" pitchFamily="18" charset="0"/>
              </a:rPr>
              <a:t>july</a:t>
            </a:r>
            <a:r>
              <a:rPr lang="en-US" sz="2800" kern="1700" spc="100" dirty="0" smtClean="0">
                <a:latin typeface="Times New Roman" panose="02020603050405020304" pitchFamily="18" charset="0"/>
                <a:cs typeface="Times New Roman" panose="02020603050405020304" pitchFamily="18" charset="0"/>
              </a:rPr>
              <a:t> 2015</a:t>
            </a:r>
          </a:p>
          <a:p>
            <a:pPr>
              <a:lnSpc>
                <a:spcPct val="100000"/>
              </a:lnSpc>
              <a:buFont typeface="Wingdings" pitchFamily="2" charset="2"/>
              <a:buChar char="Ø"/>
            </a:pPr>
            <a:r>
              <a:rPr lang="en-IN" sz="2800" kern="1700" spc="100" dirty="0">
                <a:latin typeface="Times New Roman" panose="02020603050405020304" pitchFamily="18" charset="0"/>
                <a:cs typeface="Times New Roman" panose="02020603050405020304" pitchFamily="18" charset="0"/>
              </a:rPr>
              <a:t>In this Existing Method of texture statistics for detecting the plant leaf disease has been </a:t>
            </a:r>
            <a:r>
              <a:rPr lang="en-IN" sz="2800" kern="1700" spc="100" dirty="0" smtClean="0">
                <a:latin typeface="Times New Roman" panose="02020603050405020304" pitchFamily="18" charset="0"/>
                <a:cs typeface="Times New Roman" panose="02020603050405020304" pitchFamily="18" charset="0"/>
              </a:rPr>
              <a:t>explained</a:t>
            </a:r>
          </a:p>
          <a:p>
            <a:pPr marL="0" indent="0">
              <a:buNone/>
            </a:pPr>
            <a:endParaRPr lang="en-IN" sz="2800" spc="100" dirty="0" smtClean="0">
              <a:latin typeface="Times New Roman" panose="02020603050405020304" pitchFamily="18" charset="0"/>
              <a:cs typeface="Times New Roman" panose="02020603050405020304" pitchFamily="18" charset="0"/>
            </a:endParaRPr>
          </a:p>
          <a:p>
            <a:pPr marL="0" indent="0">
              <a:buNone/>
            </a:pPr>
            <a:endParaRPr lang="en-IN" sz="2800" dirty="0">
              <a:latin typeface="Times New Roman" panose="02020603050405020304" pitchFamily="18" charset="0"/>
              <a:cs typeface="Times New Roman" panose="02020603050405020304" pitchFamily="18" charset="0"/>
            </a:endParaRPr>
          </a:p>
          <a:p>
            <a:endParaRPr lang="en-IN" sz="2800" dirty="0">
              <a:latin typeface="Times New Roman" panose="02020603050405020304" pitchFamily="18" charset="0"/>
              <a:cs typeface="Times New Roman" panose="02020603050405020304" pitchFamily="18" charset="0"/>
            </a:endParaRPr>
          </a:p>
        </p:txBody>
      </p:sp>
      <p:sp>
        <p:nvSpPr>
          <p:cNvPr id="1048617" name="Slide Number Placeholder 3"/>
          <p:cNvSpPr>
            <a:spLocks noGrp="1"/>
          </p:cNvSpPr>
          <p:nvPr>
            <p:ph type="sldNum" sz="quarter" idx="12"/>
          </p:nvPr>
        </p:nvSpPr>
        <p:spPr/>
        <p:txBody>
          <a:bodyPr/>
          <a:lstStyle/>
          <a:p>
            <a:fld id="{43EC19A9-6D82-41A5-BEEA-50B75C1D3B40}" type="slidenum">
              <a:rPr lang="en-US" smtClean="0"/>
              <a:pPr/>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9" name="Title 1"/>
          <p:cNvSpPr>
            <a:spLocks noGrp="1"/>
          </p:cNvSpPr>
          <p:nvPr>
            <p:ph type="title"/>
          </p:nvPr>
        </p:nvSpPr>
        <p:spPr>
          <a:xfrm>
            <a:off x="609600" y="457200"/>
            <a:ext cx="7886700" cy="1325563"/>
          </a:xfrm>
        </p:spPr>
        <p:txBody>
          <a:bodyPr>
            <a:normAutofit/>
          </a:bodyPr>
          <a:lstStyle/>
          <a:p>
            <a:pPr algn="ctr"/>
            <a:r>
              <a:rPr lang="en-US" sz="3200" b="1" dirty="0" smtClean="0"/>
              <a:t>    </a:t>
            </a:r>
            <a:r>
              <a:rPr lang="en-US" sz="3200" dirty="0" smtClean="0">
                <a:latin typeface="Times New Roman" pitchFamily="18" charset="0"/>
                <a:cs typeface="Times New Roman" pitchFamily="18" charset="0"/>
              </a:rPr>
              <a:t> EXISTING SYSTEM CONTINUATION</a:t>
            </a:r>
            <a:endParaRPr lang="en-US" sz="3200" dirty="0">
              <a:latin typeface="Times New Roman" pitchFamily="18" charset="0"/>
              <a:cs typeface="Times New Roman" pitchFamily="18" charset="0"/>
            </a:endParaRPr>
          </a:p>
        </p:txBody>
      </p:sp>
      <p:sp>
        <p:nvSpPr>
          <p:cNvPr id="1048610" name="Content Placeholder 2"/>
          <p:cNvSpPr>
            <a:spLocks noGrp="1"/>
          </p:cNvSpPr>
          <p:nvPr>
            <p:ph idx="1"/>
          </p:nvPr>
        </p:nvSpPr>
        <p:spPr/>
        <p:txBody>
          <a:bodyPr/>
          <a:lstStyle/>
          <a:p>
            <a:pPr>
              <a:buFont typeface="Wingdings" pitchFamily="2" charset="2"/>
              <a:buChar char="Ø"/>
            </a:pPr>
            <a:r>
              <a:rPr lang="en-IN" sz="2800" kern="1800" spc="100" dirty="0" smtClean="0">
                <a:latin typeface="Times New Roman" panose="02020603050405020304" pitchFamily="18" charset="0"/>
                <a:cs typeface="Times New Roman" panose="02020603050405020304" pitchFamily="18" charset="0"/>
              </a:rPr>
              <a:t>Colour transformation</a:t>
            </a:r>
            <a:endParaRPr lang="en-US" sz="2800" kern="1800" spc="100" dirty="0" smtClean="0">
              <a:latin typeface="Times New Roman" pitchFamily="18" charset="0"/>
              <a:cs typeface="Times New Roman" pitchFamily="18" charset="0"/>
            </a:endParaRPr>
          </a:p>
          <a:p>
            <a:pPr>
              <a:buFont typeface="Wingdings" pitchFamily="2" charset="2"/>
              <a:buChar char="Ø"/>
            </a:pPr>
            <a:r>
              <a:rPr lang="en-US" sz="2800" kern="1800" spc="100" dirty="0" smtClean="0">
                <a:latin typeface="Times New Roman" pitchFamily="18" charset="0"/>
                <a:cs typeface="Times New Roman" pitchFamily="18" charset="0"/>
              </a:rPr>
              <a:t>Masking and removing of green pixels</a:t>
            </a:r>
          </a:p>
          <a:p>
            <a:pPr>
              <a:buFont typeface="Wingdings" pitchFamily="2" charset="2"/>
              <a:buChar char="Ø"/>
            </a:pPr>
            <a:r>
              <a:rPr lang="en-US" sz="2800" kern="1800" spc="100" dirty="0" smtClean="0">
                <a:latin typeface="Times New Roman" pitchFamily="18" charset="0"/>
                <a:cs typeface="Times New Roman" pitchFamily="18" charset="0"/>
              </a:rPr>
              <a:t>Segmentation</a:t>
            </a:r>
          </a:p>
          <a:p>
            <a:pPr>
              <a:buFont typeface="Wingdings" pitchFamily="2" charset="2"/>
              <a:buChar char="Ø"/>
            </a:pPr>
            <a:r>
              <a:rPr lang="en-US" sz="2800" kern="1800" spc="100" dirty="0" smtClean="0">
                <a:latin typeface="Times New Roman" pitchFamily="18" charset="0"/>
                <a:cs typeface="Times New Roman" pitchFamily="18" charset="0"/>
              </a:rPr>
              <a:t>These segments are used for texture analysis by color co-occurrence matrix</a:t>
            </a:r>
          </a:p>
          <a:p>
            <a:pPr>
              <a:buFont typeface="Wingdings" pitchFamily="2" charset="2"/>
              <a:buChar char="Ø"/>
            </a:pPr>
            <a:r>
              <a:rPr lang="en-US" sz="2800" kern="1800" spc="100" dirty="0" smtClean="0">
                <a:latin typeface="Times New Roman" pitchFamily="18" charset="0"/>
                <a:cs typeface="Times New Roman" pitchFamily="18" charset="0"/>
              </a:rPr>
              <a:t> Finally if texture parameters are compared to texture parameters of normal leaf</a:t>
            </a:r>
          </a:p>
          <a:p>
            <a:pPr>
              <a:buNone/>
            </a:pPr>
            <a:endParaRPr lang="en-US" kern="1800" dirty="0"/>
          </a:p>
        </p:txBody>
      </p:sp>
      <p:sp>
        <p:nvSpPr>
          <p:cNvPr id="1048611" name="Slide Number Placeholder 3"/>
          <p:cNvSpPr>
            <a:spLocks noGrp="1"/>
          </p:cNvSpPr>
          <p:nvPr>
            <p:ph type="sldNum" sz="quarter" idx="12"/>
          </p:nvPr>
        </p:nvSpPr>
        <p:spPr/>
        <p:txBody>
          <a:bodyPr/>
          <a:lstStyle/>
          <a:p>
            <a:fld id="{43EC19A9-6D82-41A5-BEEA-50B75C1D3B40}" type="slidenum">
              <a:rPr lang="en-US" smtClean="0"/>
              <a:pPr/>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3" name="Title 1"/>
          <p:cNvSpPr>
            <a:spLocks noGrp="1"/>
          </p:cNvSpPr>
          <p:nvPr>
            <p:ph type="title"/>
          </p:nvPr>
        </p:nvSpPr>
        <p:spPr/>
        <p:txBody>
          <a:bodyPr>
            <a:normAutofit/>
          </a:bodyPr>
          <a:lstStyle/>
          <a:p>
            <a:pPr algn="ctr"/>
            <a:r>
              <a:rPr lang="en-US" sz="3200" dirty="0" smtClean="0">
                <a:latin typeface="Times New Roman" panose="02020603050405020304" pitchFamily="18" charset="0"/>
                <a:cs typeface="Times New Roman" panose="02020603050405020304" pitchFamily="18" charset="0"/>
              </a:rPr>
              <a:t>PROBLEMS IDENTIFIED IN                EXISTING SYSTEM</a:t>
            </a:r>
            <a:endParaRPr lang="en-IN" sz="3200" dirty="0">
              <a:latin typeface="Times New Roman" panose="02020603050405020304" pitchFamily="18" charset="0"/>
              <a:cs typeface="Times New Roman" panose="02020603050405020304" pitchFamily="18" charset="0"/>
            </a:endParaRPr>
          </a:p>
        </p:txBody>
      </p:sp>
      <p:sp>
        <p:nvSpPr>
          <p:cNvPr id="1048604" name="Content Placeholder 2"/>
          <p:cNvSpPr>
            <a:spLocks noGrp="1"/>
          </p:cNvSpPr>
          <p:nvPr>
            <p:ph idx="1"/>
          </p:nvPr>
        </p:nvSpPr>
        <p:spPr/>
        <p:txBody>
          <a:bodyPr>
            <a:normAutofit/>
          </a:bodyPr>
          <a:lstStyle/>
          <a:p>
            <a:pPr>
              <a:buFont typeface="Wingdings" panose="05000000000000000000" pitchFamily="2" charset="2"/>
              <a:buChar char="Ø"/>
            </a:pPr>
            <a:endParaRPr lang="en-US" sz="2800" dirty="0" smtClean="0">
              <a:latin typeface="Times New Roman" panose="02020603050405020304" pitchFamily="18" charset="0"/>
              <a:cs typeface="Times New Roman" panose="02020603050405020304" pitchFamily="18" charset="0"/>
            </a:endParaRPr>
          </a:p>
          <a:p>
            <a:pPr marL="0" indent="0">
              <a:buNone/>
            </a:pPr>
            <a:endParaRPr lang="en-US" sz="2800"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US" sz="2800" dirty="0" smtClean="0">
                <a:latin typeface="Times New Roman" panose="02020603050405020304" pitchFamily="18" charset="0"/>
                <a:cs typeface="Times New Roman" panose="02020603050405020304" pitchFamily="18" charset="0"/>
              </a:rPr>
              <a:t>To identify the disease in plant is less accurate</a:t>
            </a:r>
          </a:p>
          <a:p>
            <a:pPr>
              <a:buNone/>
            </a:pPr>
            <a:endParaRPr lang="en-IN" sz="2800" dirty="0">
              <a:latin typeface="Times New Roman" panose="02020603050405020304" pitchFamily="18" charset="0"/>
              <a:cs typeface="Times New Roman" panose="02020603050405020304" pitchFamily="18" charset="0"/>
            </a:endParaRPr>
          </a:p>
        </p:txBody>
      </p:sp>
      <p:sp>
        <p:nvSpPr>
          <p:cNvPr id="1048605" name="Slide Number Placeholder 3"/>
          <p:cNvSpPr>
            <a:spLocks noGrp="1"/>
          </p:cNvSpPr>
          <p:nvPr>
            <p:ph type="sldNum" sz="quarter" idx="12"/>
          </p:nvPr>
        </p:nvSpPr>
        <p:spPr/>
        <p:txBody>
          <a:bodyPr/>
          <a:lstStyle/>
          <a:p>
            <a:fld id="{43EC19A9-6D82-41A5-BEEA-50B75C1D3B40}" type="slidenum">
              <a:rPr lang="en-US" smtClean="0"/>
              <a:p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86" name="Title 1"/>
          <p:cNvSpPr>
            <a:spLocks noGrp="1"/>
          </p:cNvSpPr>
          <p:nvPr>
            <p:ph type="title"/>
          </p:nvPr>
        </p:nvSpPr>
        <p:spPr>
          <a:xfrm>
            <a:off x="228600" y="320675"/>
            <a:ext cx="7886700" cy="746126"/>
          </a:xfrm>
        </p:spPr>
        <p:txBody>
          <a:bodyPr>
            <a:normAutofit/>
          </a:bodyPr>
          <a:lstStyle/>
          <a:p>
            <a:r>
              <a:rPr lang="en-US" sz="3200" b="1" dirty="0" smtClean="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PROPOSED SCHEME</a:t>
            </a:r>
            <a:endParaRPr lang="en-IN" sz="3200" dirty="0">
              <a:latin typeface="Times New Roman" panose="02020603050405020304" pitchFamily="18" charset="0"/>
              <a:cs typeface="Times New Roman" panose="02020603050405020304" pitchFamily="18" charset="0"/>
            </a:endParaRPr>
          </a:p>
        </p:txBody>
      </p:sp>
      <p:sp>
        <p:nvSpPr>
          <p:cNvPr id="1048587" name="Content Placeholder 2"/>
          <p:cNvSpPr>
            <a:spLocks noGrp="1"/>
          </p:cNvSpPr>
          <p:nvPr>
            <p:ph idx="1"/>
          </p:nvPr>
        </p:nvSpPr>
        <p:spPr>
          <a:xfrm>
            <a:off x="381000" y="1143000"/>
            <a:ext cx="8286750" cy="5257800"/>
          </a:xfrm>
        </p:spPr>
        <p:txBody>
          <a:bodyPr>
            <a:noAutofit/>
          </a:bodyPr>
          <a:lstStyle/>
          <a:p>
            <a:pPr marL="514350" indent="-514350">
              <a:buFont typeface="Wingdings" pitchFamily="2" charset="2"/>
              <a:buChar char="Ø"/>
            </a:pPr>
            <a:r>
              <a:rPr lang="en-IN" sz="2800" spc="100" dirty="0" smtClean="0">
                <a:latin typeface="Times New Roman" panose="02020603050405020304" pitchFamily="18" charset="0"/>
                <a:cs typeface="Times New Roman" panose="02020603050405020304" pitchFamily="18" charset="0"/>
              </a:rPr>
              <a:t>The Proposed techniques used are K-means clustering, GLCM and ANN</a:t>
            </a:r>
          </a:p>
          <a:p>
            <a:pPr marL="514350" indent="-514350">
              <a:buFont typeface="Wingdings" pitchFamily="2" charset="2"/>
              <a:buChar char="Ø"/>
            </a:pPr>
            <a:r>
              <a:rPr lang="en-IN" sz="2800" spc="100" dirty="0" smtClean="0">
                <a:latin typeface="Times New Roman" panose="02020603050405020304" pitchFamily="18" charset="0"/>
                <a:cs typeface="Times New Roman" panose="02020603050405020304" pitchFamily="18" charset="0"/>
              </a:rPr>
              <a:t> Challenges in these techniques are</a:t>
            </a:r>
          </a:p>
          <a:p>
            <a:pPr marL="571500" indent="-571500">
              <a:buNone/>
            </a:pPr>
            <a:r>
              <a:rPr lang="en-IN" sz="2800" spc="100" dirty="0" smtClean="0">
                <a:latin typeface="Times New Roman" panose="02020603050405020304" pitchFamily="18" charset="0"/>
                <a:cs typeface="Times New Roman" panose="02020603050405020304" pitchFamily="18" charset="0"/>
              </a:rPr>
              <a:t>        1.optimization of the technique for plants</a:t>
            </a:r>
          </a:p>
          <a:p>
            <a:pPr marL="571500" indent="-571500">
              <a:buNone/>
            </a:pPr>
            <a:r>
              <a:rPr lang="en-IN" sz="2800" spc="100" dirty="0" smtClean="0">
                <a:latin typeface="Times New Roman" panose="02020603050405020304" pitchFamily="18" charset="0"/>
                <a:cs typeface="Times New Roman" panose="02020603050405020304" pitchFamily="18" charset="0"/>
              </a:rPr>
              <a:t>        2. To reduce background noise </a:t>
            </a:r>
          </a:p>
          <a:p>
            <a:pPr marL="571500" indent="-571500">
              <a:buNone/>
            </a:pPr>
            <a:r>
              <a:rPr lang="en-IN" sz="2800" spc="100" dirty="0" smtClean="0">
                <a:latin typeface="Times New Roman" panose="02020603050405020304" pitchFamily="18" charset="0"/>
                <a:cs typeface="Times New Roman" panose="02020603050405020304" pitchFamily="18" charset="0"/>
              </a:rPr>
              <a:t>        3. By using automation technique to detect the      	     plant leaf disease in an early stage</a:t>
            </a:r>
          </a:p>
          <a:p>
            <a:pPr marL="514350" indent="-514350">
              <a:buFont typeface="Wingdings" pitchFamily="2" charset="2"/>
              <a:buChar char="Ø"/>
            </a:pPr>
            <a:r>
              <a:rPr lang="en-IN" sz="2800" spc="100" dirty="0" smtClean="0">
                <a:latin typeface="Times New Roman" panose="02020603050405020304" pitchFamily="18" charset="0"/>
                <a:cs typeface="Times New Roman" panose="02020603050405020304" pitchFamily="18" charset="0"/>
              </a:rPr>
              <a:t>The proposed approach is a valuable approach which can significantly support an accurate detection of leaf diseases </a:t>
            </a:r>
          </a:p>
          <a:p>
            <a:pPr>
              <a:buNone/>
            </a:pPr>
            <a:endParaRPr lang="en-IN" sz="2800" dirty="0" smtClean="0">
              <a:latin typeface="Times New Roman" panose="02020603050405020304" pitchFamily="18" charset="0"/>
              <a:cs typeface="Times New Roman" panose="02020603050405020304" pitchFamily="18" charset="0"/>
            </a:endParaRPr>
          </a:p>
          <a:p>
            <a:pPr marL="0" indent="0">
              <a:buNone/>
            </a:pPr>
            <a:endParaRPr lang="en-IN" sz="2800" dirty="0">
              <a:latin typeface="Times New Roman" panose="02020603050405020304" pitchFamily="18" charset="0"/>
              <a:cs typeface="Times New Roman" panose="02020603050405020304" pitchFamily="18" charset="0"/>
            </a:endParaRPr>
          </a:p>
        </p:txBody>
      </p:sp>
      <p:sp>
        <p:nvSpPr>
          <p:cNvPr id="1048588" name="Slide Number Placeholder 3"/>
          <p:cNvSpPr>
            <a:spLocks noGrp="1"/>
          </p:cNvSpPr>
          <p:nvPr>
            <p:ph type="sldNum" sz="quarter" idx="12"/>
          </p:nvPr>
        </p:nvSpPr>
        <p:spPr/>
        <p:txBody>
          <a:bodyPr/>
          <a:lstStyle/>
          <a:p>
            <a:fld id="{43EC19A9-6D82-41A5-BEEA-50B75C1D3B40}" type="slidenum">
              <a:rPr lang="en-US" smtClean="0"/>
              <a:pPr/>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589" name="Content Placeholder 24"/>
          <p:cNvSpPr>
            <a:spLocks noGrp="1"/>
          </p:cNvSpPr>
          <p:nvPr>
            <p:ph idx="1"/>
          </p:nvPr>
        </p:nvSpPr>
        <p:spPr>
          <a:xfrm>
            <a:off x="107950" y="152400"/>
            <a:ext cx="8286750" cy="6569076"/>
          </a:xfrm>
        </p:spPr>
        <p:txBody>
          <a:bodyPr>
            <a:normAutofit/>
          </a:bodyPr>
          <a:lstStyle/>
          <a:p>
            <a:pPr marL="0" indent="0">
              <a:buNone/>
            </a:pPr>
            <a:r>
              <a:rPr lang="en-US" sz="2800" b="1" dirty="0" smtClean="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FLOW CHART OF PROPOSED SCHEME</a:t>
            </a:r>
            <a:endParaRPr lang="en-IN" sz="3200" dirty="0">
              <a:latin typeface="Times New Roman" panose="02020603050405020304" pitchFamily="18" charset="0"/>
              <a:cs typeface="Times New Roman" panose="02020603050405020304" pitchFamily="18" charset="0"/>
            </a:endParaRPr>
          </a:p>
        </p:txBody>
      </p:sp>
      <p:sp>
        <p:nvSpPr>
          <p:cNvPr id="1048590" name="Slide Number Placeholder 3"/>
          <p:cNvSpPr>
            <a:spLocks noGrp="1"/>
          </p:cNvSpPr>
          <p:nvPr>
            <p:ph type="sldNum" sz="quarter" idx="12"/>
          </p:nvPr>
        </p:nvSpPr>
        <p:spPr/>
        <p:txBody>
          <a:bodyPr/>
          <a:lstStyle/>
          <a:p>
            <a:fld id="{43EC19A9-6D82-41A5-BEEA-50B75C1D3B40}" type="slidenum">
              <a:rPr lang="en-US" smtClean="0"/>
              <a:pPr/>
              <a:t>9</a:t>
            </a:fld>
            <a:endParaRPr lang="en-US"/>
          </a:p>
        </p:txBody>
      </p:sp>
      <p:sp>
        <p:nvSpPr>
          <p:cNvPr id="1048591" name="Rectangle 4"/>
          <p:cNvSpPr/>
          <p:nvPr/>
        </p:nvSpPr>
        <p:spPr>
          <a:xfrm>
            <a:off x="1905000" y="746388"/>
            <a:ext cx="4800600" cy="37431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INPUT READ LEAF IMAGE</a:t>
            </a:r>
            <a:endParaRPr lang="en-US" dirty="0"/>
          </a:p>
        </p:txBody>
      </p:sp>
      <p:sp>
        <p:nvSpPr>
          <p:cNvPr id="1048592" name="Rectangle 6"/>
          <p:cNvSpPr/>
          <p:nvPr/>
        </p:nvSpPr>
        <p:spPr>
          <a:xfrm>
            <a:off x="1905000" y="1348578"/>
            <a:ext cx="4800600" cy="32546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GRAY CONVERSION IMAGE</a:t>
            </a:r>
            <a:endParaRPr lang="en-US" dirty="0"/>
          </a:p>
        </p:txBody>
      </p:sp>
      <p:sp>
        <p:nvSpPr>
          <p:cNvPr id="1048593" name="Rectangle 7"/>
          <p:cNvSpPr/>
          <p:nvPr/>
        </p:nvSpPr>
        <p:spPr>
          <a:xfrm>
            <a:off x="1905000" y="1875206"/>
            <a:ext cx="4800600" cy="33173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MEDIAN FILTER IMAGE</a:t>
            </a:r>
            <a:endParaRPr lang="en-US" dirty="0"/>
          </a:p>
        </p:txBody>
      </p:sp>
      <p:sp>
        <p:nvSpPr>
          <p:cNvPr id="1048594" name="Rectangle 8"/>
          <p:cNvSpPr/>
          <p:nvPr/>
        </p:nvSpPr>
        <p:spPr>
          <a:xfrm>
            <a:off x="1892300" y="2423432"/>
            <a:ext cx="4813300" cy="39596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HISTOGRAM EQUALIZATION IMAGE</a:t>
            </a:r>
            <a:endParaRPr lang="en-US" dirty="0"/>
          </a:p>
        </p:txBody>
      </p:sp>
      <p:sp>
        <p:nvSpPr>
          <p:cNvPr id="1048595" name="Rectangle 10"/>
          <p:cNvSpPr/>
          <p:nvPr/>
        </p:nvSpPr>
        <p:spPr>
          <a:xfrm>
            <a:off x="1905000" y="3035735"/>
            <a:ext cx="4800600" cy="31554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K-MEANS SEGMENTATION ALGORITHM</a:t>
            </a:r>
            <a:endParaRPr lang="en-US" dirty="0"/>
          </a:p>
        </p:txBody>
      </p:sp>
      <p:sp>
        <p:nvSpPr>
          <p:cNvPr id="1048596" name="Rectangle 11"/>
          <p:cNvSpPr/>
          <p:nvPr/>
        </p:nvSpPr>
        <p:spPr>
          <a:xfrm>
            <a:off x="1879600" y="5371953"/>
            <a:ext cx="4826000" cy="37640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DISEASE CLASIFICATION USING ANN</a:t>
            </a:r>
            <a:endParaRPr lang="en-US" dirty="0"/>
          </a:p>
        </p:txBody>
      </p:sp>
      <p:sp>
        <p:nvSpPr>
          <p:cNvPr id="1048597" name="Rectangle 12"/>
          <p:cNvSpPr/>
          <p:nvPr/>
        </p:nvSpPr>
        <p:spPr>
          <a:xfrm>
            <a:off x="1892300" y="5945211"/>
            <a:ext cx="4813300" cy="41114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LEAF DISEASE PERCENTAGE VALUE</a:t>
            </a:r>
            <a:endParaRPr lang="en-US" dirty="0"/>
          </a:p>
        </p:txBody>
      </p:sp>
      <p:sp>
        <p:nvSpPr>
          <p:cNvPr id="1048598" name="Down Arrow 17"/>
          <p:cNvSpPr/>
          <p:nvPr/>
        </p:nvSpPr>
        <p:spPr>
          <a:xfrm>
            <a:off x="6324600" y="3505200"/>
            <a:ext cx="76200" cy="228600"/>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048599" name="Rectangle 5"/>
          <p:cNvSpPr/>
          <p:nvPr/>
        </p:nvSpPr>
        <p:spPr>
          <a:xfrm>
            <a:off x="1892300" y="4130030"/>
            <a:ext cx="4813300" cy="36451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FEATURE COLOR AND TEXTURE TECHNIQUE</a:t>
            </a:r>
            <a:endParaRPr lang="en-IN" dirty="0"/>
          </a:p>
        </p:txBody>
      </p:sp>
      <p:sp>
        <p:nvSpPr>
          <p:cNvPr id="1048600" name="Rectangle 9"/>
          <p:cNvSpPr/>
          <p:nvPr/>
        </p:nvSpPr>
        <p:spPr>
          <a:xfrm>
            <a:off x="1879600" y="4775382"/>
            <a:ext cx="4813300" cy="32609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FEATURE SECTION GLCM</a:t>
            </a:r>
            <a:endParaRPr lang="en-IN" dirty="0"/>
          </a:p>
        </p:txBody>
      </p:sp>
      <p:sp>
        <p:nvSpPr>
          <p:cNvPr id="1048601" name="Rectangle 33"/>
          <p:cNvSpPr/>
          <p:nvPr/>
        </p:nvSpPr>
        <p:spPr>
          <a:xfrm>
            <a:off x="1892300" y="3545758"/>
            <a:ext cx="4813300" cy="352214"/>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PCA</a:t>
            </a:r>
            <a:endParaRPr lang="en-IN" dirty="0"/>
          </a:p>
        </p:txBody>
      </p:sp>
      <p:cxnSp>
        <p:nvCxnSpPr>
          <p:cNvPr id="3145728" name="Straight Arrow Connector 46"/>
          <p:cNvCxnSpPr>
            <a:cxnSpLocks/>
            <a:stCxn id="1048591" idx="2"/>
            <a:endCxn id="1048592" idx="0"/>
          </p:cNvCxnSpPr>
          <p:nvPr/>
        </p:nvCxnSpPr>
        <p:spPr>
          <a:xfrm>
            <a:off x="4305300" y="1120698"/>
            <a:ext cx="0" cy="2278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45729" name="Straight Arrow Connector 48"/>
          <p:cNvCxnSpPr>
            <a:cxnSpLocks/>
            <a:stCxn id="1048592" idx="2"/>
            <a:endCxn id="1048593" idx="0"/>
          </p:cNvCxnSpPr>
          <p:nvPr/>
        </p:nvCxnSpPr>
        <p:spPr>
          <a:xfrm>
            <a:off x="4305300" y="1674042"/>
            <a:ext cx="0" cy="2011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45730" name="Straight Arrow Connector 51"/>
          <p:cNvCxnSpPr>
            <a:cxnSpLocks/>
          </p:cNvCxnSpPr>
          <p:nvPr/>
        </p:nvCxnSpPr>
        <p:spPr>
          <a:xfrm>
            <a:off x="4305300" y="2206938"/>
            <a:ext cx="0" cy="21649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45731" name="Straight Arrow Connector 53"/>
          <p:cNvCxnSpPr>
            <a:cxnSpLocks/>
            <a:stCxn id="1048594" idx="2"/>
          </p:cNvCxnSpPr>
          <p:nvPr/>
        </p:nvCxnSpPr>
        <p:spPr>
          <a:xfrm flipH="1">
            <a:off x="4292600" y="2819400"/>
            <a:ext cx="6350" cy="2046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45732" name="Straight Arrow Connector 60"/>
          <p:cNvCxnSpPr>
            <a:cxnSpLocks/>
            <a:stCxn id="1048595" idx="2"/>
            <a:endCxn id="1048601" idx="0"/>
          </p:cNvCxnSpPr>
          <p:nvPr/>
        </p:nvCxnSpPr>
        <p:spPr>
          <a:xfrm flipH="1">
            <a:off x="4298950" y="3351278"/>
            <a:ext cx="6350" cy="1944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45733" name="Straight Arrow Connector 62"/>
          <p:cNvCxnSpPr>
            <a:cxnSpLocks/>
            <a:endCxn id="1048599" idx="0"/>
          </p:cNvCxnSpPr>
          <p:nvPr/>
        </p:nvCxnSpPr>
        <p:spPr>
          <a:xfrm>
            <a:off x="4292600" y="3916761"/>
            <a:ext cx="6350" cy="21326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45734" name="Straight Arrow Connector 64"/>
          <p:cNvCxnSpPr>
            <a:cxnSpLocks/>
            <a:stCxn id="1048599" idx="2"/>
            <a:endCxn id="1048600" idx="0"/>
          </p:cNvCxnSpPr>
          <p:nvPr/>
        </p:nvCxnSpPr>
        <p:spPr>
          <a:xfrm flipH="1">
            <a:off x="4286250" y="4494544"/>
            <a:ext cx="12700" cy="2808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45735" name="Straight Arrow Connector 66"/>
          <p:cNvCxnSpPr>
            <a:cxnSpLocks/>
            <a:stCxn id="1048600" idx="2"/>
            <a:endCxn id="1048596" idx="0"/>
          </p:cNvCxnSpPr>
          <p:nvPr/>
        </p:nvCxnSpPr>
        <p:spPr>
          <a:xfrm>
            <a:off x="4286250" y="5101473"/>
            <a:ext cx="6350" cy="2704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45736" name="Straight Arrow Connector 68"/>
          <p:cNvCxnSpPr>
            <a:cxnSpLocks/>
            <a:endCxn id="1048597" idx="0"/>
          </p:cNvCxnSpPr>
          <p:nvPr/>
        </p:nvCxnSpPr>
        <p:spPr>
          <a:xfrm>
            <a:off x="4292601" y="5761028"/>
            <a:ext cx="6349" cy="18418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048602" name="Rectangle 23"/>
          <p:cNvSpPr/>
          <p:nvPr/>
        </p:nvSpPr>
        <p:spPr>
          <a:xfrm>
            <a:off x="190500" y="5058426"/>
            <a:ext cx="1485900" cy="39596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mtClean="0"/>
              <a:t>DATABASE</a:t>
            </a:r>
            <a:endParaRPr lang="en-US" dirty="0"/>
          </a:p>
        </p:txBody>
      </p:sp>
      <p:cxnSp>
        <p:nvCxnSpPr>
          <p:cNvPr id="3145737" name="Straight Arrow Connector 29"/>
          <p:cNvCxnSpPr>
            <a:cxnSpLocks/>
          </p:cNvCxnSpPr>
          <p:nvPr/>
        </p:nvCxnSpPr>
        <p:spPr>
          <a:xfrm>
            <a:off x="1676400" y="5248220"/>
            <a:ext cx="2638425" cy="13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04800"/>
            <a:ext cx="7886700" cy="1219201"/>
          </a:xfrm>
        </p:spPr>
        <p:txBody>
          <a:bodyPr/>
          <a:lstStyle/>
          <a:p>
            <a:r>
              <a:rPr lang="en-US" sz="3200" dirty="0" smtClean="0">
                <a:latin typeface="Times New Roman" pitchFamily="18" charset="0"/>
                <a:cs typeface="Times New Roman" pitchFamily="18" charset="0"/>
              </a:rPr>
              <a:t>SOFTWARE TOOLS USED AND ITS AND ITS FEATURES</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628650" y="1447800"/>
            <a:ext cx="7886700" cy="5105400"/>
          </a:xfrm>
        </p:spPr>
        <p:txBody>
          <a:bodyPr>
            <a:noAutofit/>
          </a:bodyPr>
          <a:lstStyle/>
          <a:p>
            <a:pPr>
              <a:lnSpc>
                <a:spcPct val="100000"/>
              </a:lnSpc>
              <a:buFont typeface="Wingdings" pitchFamily="2" charset="2"/>
              <a:buChar char="Ø"/>
            </a:pPr>
            <a:endParaRPr lang="en-US" sz="2800" dirty="0" smtClean="0">
              <a:latin typeface="Times New Roman" pitchFamily="18" charset="0"/>
              <a:cs typeface="Times New Roman" pitchFamily="18" charset="0"/>
            </a:endParaRPr>
          </a:p>
          <a:p>
            <a:pPr>
              <a:lnSpc>
                <a:spcPct val="100000"/>
              </a:lnSpc>
              <a:buFont typeface="Wingdings" pitchFamily="2" charset="2"/>
              <a:buChar char="Ø"/>
            </a:pPr>
            <a:r>
              <a:rPr lang="en-US" sz="2800" dirty="0" smtClean="0">
                <a:latin typeface="Times New Roman" pitchFamily="18" charset="0"/>
                <a:cs typeface="Times New Roman" pitchFamily="18" charset="0"/>
              </a:rPr>
              <a:t>MATLAB-( R2014a 8.1V)</a:t>
            </a:r>
          </a:p>
          <a:p>
            <a:pPr>
              <a:lnSpc>
                <a:spcPct val="100000"/>
              </a:lnSpc>
              <a:buFont typeface="Wingdings" pitchFamily="2" charset="2"/>
              <a:buChar char="Ø"/>
            </a:pPr>
            <a:r>
              <a:rPr lang="en-US" sz="2800" dirty="0" smtClean="0">
                <a:latin typeface="Times New Roman" pitchFamily="18" charset="0"/>
                <a:cs typeface="Times New Roman" pitchFamily="18" charset="0"/>
              </a:rPr>
              <a:t>MATLAB  is a high performance language for technical computing</a:t>
            </a:r>
          </a:p>
          <a:p>
            <a:pPr>
              <a:lnSpc>
                <a:spcPct val="100000"/>
              </a:lnSpc>
              <a:buFont typeface="Wingdings" pitchFamily="2" charset="2"/>
              <a:buChar char="Ø"/>
            </a:pPr>
            <a:r>
              <a:rPr lang="en-US" sz="2800" dirty="0" smtClean="0">
                <a:latin typeface="Times New Roman" pitchFamily="18" charset="0"/>
                <a:cs typeface="Times New Roman" pitchFamily="18" charset="0"/>
              </a:rPr>
              <a:t>Development Environment for managing code, files and data</a:t>
            </a:r>
          </a:p>
          <a:p>
            <a:pPr>
              <a:lnSpc>
                <a:spcPct val="100000"/>
              </a:lnSpc>
              <a:buFont typeface="Wingdings" pitchFamily="2" charset="2"/>
              <a:buChar char="Ø"/>
            </a:pPr>
            <a:r>
              <a:rPr lang="en-US" sz="2800" dirty="0" smtClean="0">
                <a:latin typeface="Times New Roman" pitchFamily="18" charset="0"/>
                <a:cs typeface="Times New Roman" pitchFamily="18" charset="0"/>
              </a:rPr>
              <a:t>Interactive tools for iterative exploration, design and problem solving</a:t>
            </a:r>
          </a:p>
          <a:p>
            <a:pPr>
              <a:lnSpc>
                <a:spcPct val="160000"/>
              </a:lnSpc>
              <a:buNone/>
            </a:pPr>
            <a:endParaRPr lang="en-US" sz="2800" dirty="0" smtClean="0">
              <a:latin typeface="Times New Roman" pitchFamily="18" charset="0"/>
              <a:cs typeface="Times New Roman" pitchFamily="18" charset="0"/>
            </a:endParaRPr>
          </a:p>
          <a:p>
            <a:endParaRPr lang="en-US" sz="28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43EC19A9-6D82-41A5-BEEA-50B75C1D3B40}" type="slidenum">
              <a:rPr lang="en-US" smtClean="0"/>
              <a:pPr/>
              <a:t>10</a:t>
            </a:fld>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smtClean="0">
                <a:latin typeface="Times New Roman" pitchFamily="18" charset="0"/>
                <a:cs typeface="Times New Roman" pitchFamily="18" charset="0"/>
              </a:rPr>
              <a:t>SOFTWARE TOOLS USED AND ITS AND ITS FEATURES CONTINUATION</a:t>
            </a:r>
            <a:endParaRPr lang="en-US" sz="3200" dirty="0"/>
          </a:p>
        </p:txBody>
      </p:sp>
      <p:sp>
        <p:nvSpPr>
          <p:cNvPr id="3" name="Content Placeholder 2"/>
          <p:cNvSpPr>
            <a:spLocks noGrp="1"/>
          </p:cNvSpPr>
          <p:nvPr>
            <p:ph idx="1"/>
          </p:nvPr>
        </p:nvSpPr>
        <p:spPr>
          <a:xfrm>
            <a:off x="609600" y="1828800"/>
            <a:ext cx="7886700" cy="4803776"/>
          </a:xfrm>
        </p:spPr>
        <p:txBody>
          <a:bodyPr>
            <a:normAutofit/>
          </a:bodyPr>
          <a:lstStyle/>
          <a:p>
            <a:pPr>
              <a:lnSpc>
                <a:spcPct val="100000"/>
              </a:lnSpc>
            </a:pPr>
            <a:endParaRPr lang="en-US" sz="2800" dirty="0" smtClean="0">
              <a:latin typeface="Times New Roman" pitchFamily="18" charset="0"/>
              <a:cs typeface="Times New Roman" pitchFamily="18" charset="0"/>
            </a:endParaRPr>
          </a:p>
          <a:p>
            <a:pPr>
              <a:lnSpc>
                <a:spcPct val="100000"/>
              </a:lnSpc>
              <a:buFont typeface="Wingdings" pitchFamily="2" charset="2"/>
              <a:buChar char="Ø"/>
            </a:pPr>
            <a:r>
              <a:rPr lang="en-US" sz="2800" dirty="0" smtClean="0">
                <a:latin typeface="Times New Roman" pitchFamily="18" charset="0"/>
                <a:cs typeface="Times New Roman" pitchFamily="18" charset="0"/>
              </a:rPr>
              <a:t>2-D  and 3-D graphics functions used in this software for visualizing data</a:t>
            </a:r>
          </a:p>
          <a:p>
            <a:pPr>
              <a:lnSpc>
                <a:spcPct val="100000"/>
              </a:lnSpc>
              <a:buFont typeface="Wingdings" pitchFamily="2" charset="2"/>
              <a:buChar char="Ø"/>
            </a:pPr>
            <a:r>
              <a:rPr lang="en-US" sz="2800" dirty="0" smtClean="0">
                <a:latin typeface="Times New Roman" pitchFamily="18" charset="0"/>
                <a:cs typeface="Times New Roman" pitchFamily="18" charset="0"/>
              </a:rPr>
              <a:t>Tools for building custom graphical user interfaces</a:t>
            </a:r>
          </a:p>
          <a:p>
            <a:pPr>
              <a:lnSpc>
                <a:spcPct val="100000"/>
              </a:lnSpc>
              <a:buFont typeface="Wingdings" pitchFamily="2" charset="2"/>
              <a:buChar char="Ø"/>
            </a:pPr>
            <a:r>
              <a:rPr lang="en-US" sz="2800" dirty="0" smtClean="0">
                <a:latin typeface="Times New Roman" pitchFamily="18" charset="0"/>
                <a:cs typeface="Times New Roman" pitchFamily="18" charset="0"/>
              </a:rPr>
              <a:t>Functions for integrating MATLAB based algorithms with external applications and languages such as C, C++, Fortran, Java, COM, and Microsoft </a:t>
            </a:r>
          </a:p>
          <a:p>
            <a:pPr>
              <a:lnSpc>
                <a:spcPct val="100000"/>
              </a:lnSpc>
              <a:buNone/>
            </a:pPr>
            <a:r>
              <a:rPr lang="en-US" sz="2800" dirty="0" smtClean="0">
                <a:latin typeface="Times New Roman" pitchFamily="18" charset="0"/>
                <a:cs typeface="Times New Roman" pitchFamily="18" charset="0"/>
              </a:rPr>
              <a:t>  Excel </a:t>
            </a:r>
          </a:p>
          <a:p>
            <a:pPr>
              <a:lnSpc>
                <a:spcPct val="150000"/>
              </a:lnSpc>
              <a:buNone/>
            </a:pPr>
            <a:endParaRPr lang="en-US" sz="2800" dirty="0" smtClean="0">
              <a:latin typeface="Times New Roman" pitchFamily="18" charset="0"/>
              <a:cs typeface="Times New Roman" pitchFamily="18" charset="0"/>
            </a:endParaRPr>
          </a:p>
          <a:p>
            <a:pPr>
              <a:buNone/>
            </a:pPr>
            <a:endParaRPr lang="en-US" sz="28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43EC19A9-6D82-41A5-BEEA-50B75C1D3B40}" type="slidenum">
              <a:rPr lang="en-US" smtClean="0"/>
              <a:pPr/>
              <a:t>11</a:t>
            </a:fld>
            <a:endParaRPr 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3" name="Title 1"/>
          <p:cNvSpPr>
            <a:spLocks noGrp="1"/>
          </p:cNvSpPr>
          <p:nvPr>
            <p:ph type="title"/>
          </p:nvPr>
        </p:nvSpPr>
        <p:spPr>
          <a:xfrm>
            <a:off x="628650" y="365127"/>
            <a:ext cx="7886700" cy="1158874"/>
          </a:xfrm>
        </p:spPr>
        <p:txBody>
          <a:bodyPr>
            <a:normAutofit/>
          </a:bodyPr>
          <a:lstStyle/>
          <a:p>
            <a:pPr algn="ctr"/>
            <a:r>
              <a:rPr lang="en-US" sz="3200" b="1" dirty="0" smtClean="0">
                <a:latin typeface="Times New Roman" panose="02020603050405020304" pitchFamily="18" charset="0"/>
                <a:cs typeface="Times New Roman" panose="02020603050405020304" pitchFamily="18" charset="0"/>
              </a:rPr>
              <a:t> </a:t>
            </a:r>
            <a:r>
              <a:rPr lang="en-US" sz="3200" dirty="0" smtClean="0">
                <a:latin typeface="Times New Roman" panose="02020603050405020304" pitchFamily="18" charset="0"/>
                <a:cs typeface="Times New Roman" panose="02020603050405020304" pitchFamily="18" charset="0"/>
              </a:rPr>
              <a:t>       APPLICATION</a:t>
            </a:r>
            <a:endParaRPr lang="en-US" sz="3200" dirty="0">
              <a:latin typeface="Times New Roman" panose="02020603050405020304" pitchFamily="18" charset="0"/>
              <a:cs typeface="Times New Roman" panose="02020603050405020304" pitchFamily="18" charset="0"/>
            </a:endParaRPr>
          </a:p>
        </p:txBody>
      </p:sp>
      <p:sp>
        <p:nvSpPr>
          <p:cNvPr id="1048634" name="Content Placeholder 2"/>
          <p:cNvSpPr>
            <a:spLocks noGrp="1"/>
          </p:cNvSpPr>
          <p:nvPr>
            <p:ph idx="1"/>
          </p:nvPr>
        </p:nvSpPr>
        <p:spPr>
          <a:xfrm>
            <a:off x="533400" y="1524000"/>
            <a:ext cx="7981950" cy="4652963"/>
          </a:xfrm>
        </p:spPr>
        <p:txBody>
          <a:bodyPr>
            <a:normAutofit/>
          </a:bodyPr>
          <a:lstStyle/>
          <a:p>
            <a:pPr lvl="0">
              <a:buFont typeface="Wingdings" pitchFamily="2" charset="2"/>
              <a:buChar char="Ø"/>
            </a:pPr>
            <a:endParaRPr lang="en-US" b="1" dirty="0" smtClean="0"/>
          </a:p>
          <a:p>
            <a:pPr marL="0" lvl="0" indent="0">
              <a:buNone/>
            </a:pPr>
            <a:endParaRPr lang="en-US" b="1" dirty="0" smtClean="0"/>
          </a:p>
          <a:p>
            <a:pPr lvl="0">
              <a:buFont typeface="Wingdings" pitchFamily="2" charset="2"/>
              <a:buChar char="Ø"/>
            </a:pPr>
            <a:r>
              <a:rPr lang="en-US" sz="3200" dirty="0" smtClean="0">
                <a:latin typeface="Times New Roman" pitchFamily="18" charset="0"/>
                <a:cs typeface="Times New Roman" pitchFamily="18" charset="0"/>
              </a:rPr>
              <a:t>Agriculture </a:t>
            </a:r>
          </a:p>
          <a:p>
            <a:pPr lvl="0">
              <a:buNone/>
            </a:pPr>
            <a:endParaRPr lang="en-US" sz="3200" dirty="0" smtClean="0">
              <a:latin typeface="Times New Roman" pitchFamily="18" charset="0"/>
              <a:cs typeface="Times New Roman" pitchFamily="18" charset="0"/>
            </a:endParaRPr>
          </a:p>
          <a:p>
            <a:pPr marL="857250" lvl="1" indent="-514350">
              <a:buFont typeface="+mj-lt"/>
              <a:buAutoNum type="alphaLcPeriod"/>
            </a:pPr>
            <a:r>
              <a:rPr lang="en-US" sz="2800" dirty="0" smtClean="0">
                <a:latin typeface="Times New Roman" pitchFamily="18" charset="0"/>
                <a:cs typeface="Times New Roman" pitchFamily="18" charset="0"/>
              </a:rPr>
              <a:t>To diseased leaf, stem, fruit</a:t>
            </a:r>
          </a:p>
          <a:p>
            <a:pPr marL="857250" lvl="1" indent="-514350">
              <a:buFont typeface="+mj-lt"/>
              <a:buAutoNum type="alphaLcPeriod"/>
            </a:pPr>
            <a:r>
              <a:rPr lang="en-US" sz="2800" dirty="0" smtClean="0">
                <a:latin typeface="Times New Roman" pitchFamily="18" charset="0"/>
                <a:cs typeface="Times New Roman" pitchFamily="18" charset="0"/>
              </a:rPr>
              <a:t> To determine affected area by disease</a:t>
            </a:r>
          </a:p>
          <a:p>
            <a:pPr marL="857250" lvl="1" indent="-514350">
              <a:buFont typeface="+mj-lt"/>
              <a:buAutoNum type="alphaLcPeriod"/>
            </a:pPr>
            <a:r>
              <a:rPr lang="en-US" sz="2800" dirty="0" smtClean="0">
                <a:latin typeface="Times New Roman" pitchFamily="18" charset="0"/>
                <a:cs typeface="Times New Roman" pitchFamily="18" charset="0"/>
              </a:rPr>
              <a:t> To find shape of affected area</a:t>
            </a:r>
          </a:p>
          <a:p>
            <a:pPr marL="857250" lvl="1" indent="-514350">
              <a:buFont typeface="+mj-lt"/>
              <a:buAutoNum type="alphaLcPeriod"/>
            </a:pPr>
            <a:r>
              <a:rPr lang="en-US" sz="2800" dirty="0" smtClean="0">
                <a:latin typeface="Times New Roman" pitchFamily="18" charset="0"/>
                <a:cs typeface="Times New Roman" pitchFamily="18" charset="0"/>
              </a:rPr>
              <a:t> To evaluate color of affected area</a:t>
            </a:r>
          </a:p>
          <a:p>
            <a:pPr marL="857250" lvl="1" indent="-514350">
              <a:buFont typeface="+mj-lt"/>
              <a:buAutoNum type="alphaLcPeriod"/>
            </a:pPr>
            <a:r>
              <a:rPr lang="en-US" sz="2800" dirty="0" smtClean="0">
                <a:latin typeface="Times New Roman" pitchFamily="18" charset="0"/>
                <a:cs typeface="Times New Roman" pitchFamily="18" charset="0"/>
              </a:rPr>
              <a:t> To assess size &amp; shape of fruits</a:t>
            </a:r>
          </a:p>
        </p:txBody>
      </p:sp>
      <p:sp>
        <p:nvSpPr>
          <p:cNvPr id="1048635" name="Slide Number Placeholder 3"/>
          <p:cNvSpPr>
            <a:spLocks noGrp="1"/>
          </p:cNvSpPr>
          <p:nvPr>
            <p:ph type="sldNum" sz="quarter" idx="12"/>
          </p:nvPr>
        </p:nvSpPr>
        <p:spPr/>
        <p:txBody>
          <a:bodyPr>
            <a:normAutofit/>
          </a:bodyPr>
          <a:lstStyle/>
          <a:p>
            <a:fld id="{43EC19A9-6D82-41A5-BEEA-50B75C1D3B40}" type="slidenum">
              <a:rPr lang="en-US" smtClean="0"/>
              <a:pPr/>
              <a:t>12</a:t>
            </a:fld>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smtClean="0">
                <a:latin typeface="Times New Roman" pitchFamily="18" charset="0"/>
                <a:cs typeface="Times New Roman" pitchFamily="18" charset="0"/>
              </a:rPr>
              <a:t>      OUTCOMES AND RESULTS</a:t>
            </a:r>
            <a:r>
              <a:rPr lang="en-US" dirty="0" smtClean="0"/>
              <a:t> </a:t>
            </a:r>
            <a:endParaRPr lang="en-US" dirty="0"/>
          </a:p>
        </p:txBody>
      </p:sp>
      <p:sp>
        <p:nvSpPr>
          <p:cNvPr id="3" name="Content Placeholder 2"/>
          <p:cNvSpPr>
            <a:spLocks noGrp="1"/>
          </p:cNvSpPr>
          <p:nvPr>
            <p:ph idx="1"/>
          </p:nvPr>
        </p:nvSpPr>
        <p:spPr/>
        <p:txBody>
          <a:bodyPr>
            <a:normAutofit/>
          </a:bodyPr>
          <a:lstStyle/>
          <a:p>
            <a:pPr>
              <a:lnSpc>
                <a:spcPct val="100000"/>
              </a:lnSpc>
              <a:buFont typeface="Wingdings" pitchFamily="2" charset="2"/>
              <a:buChar char="Ø"/>
            </a:pPr>
            <a:r>
              <a:rPr lang="en-US" sz="2800" spc="100" dirty="0" smtClean="0">
                <a:latin typeface="Times New Roman" pitchFamily="18" charset="0"/>
                <a:cs typeface="Times New Roman" pitchFamily="18" charset="0"/>
              </a:rPr>
              <a:t>Identified </a:t>
            </a:r>
            <a:r>
              <a:rPr lang="en-US" sz="2800" spc="100" dirty="0" err="1" smtClean="0">
                <a:latin typeface="Times New Roman" pitchFamily="18" charset="0"/>
                <a:cs typeface="Times New Roman" pitchFamily="18" charset="0"/>
              </a:rPr>
              <a:t>Phyto</a:t>
            </a:r>
            <a:r>
              <a:rPr lang="en-US" sz="2800" spc="100" dirty="0" smtClean="0">
                <a:latin typeface="Times New Roman" pitchFamily="18" charset="0"/>
                <a:cs typeface="Times New Roman" pitchFamily="18" charset="0"/>
              </a:rPr>
              <a:t>-pathological problems experiments  modules are  developed using MATLAB R2014a, which runs in the environment windows7,8,10</a:t>
            </a:r>
          </a:p>
          <a:p>
            <a:pPr>
              <a:lnSpc>
                <a:spcPct val="100000"/>
              </a:lnSpc>
              <a:buFont typeface="Wingdings" pitchFamily="2" charset="2"/>
              <a:buChar char="Ø"/>
            </a:pPr>
            <a:r>
              <a:rPr lang="en-US" sz="2800" spc="100" dirty="0" smtClean="0">
                <a:latin typeface="Times New Roman" pitchFamily="18" charset="0"/>
                <a:cs typeface="Times New Roman" pitchFamily="18" charset="0"/>
              </a:rPr>
              <a:t>Two species of samples are taken for the experiment, Whose digital images are obtained by camera</a:t>
            </a:r>
          </a:p>
          <a:p>
            <a:pPr>
              <a:buNone/>
            </a:pPr>
            <a:endParaRPr lang="en-US" sz="2800" dirty="0"/>
          </a:p>
        </p:txBody>
      </p:sp>
      <p:sp>
        <p:nvSpPr>
          <p:cNvPr id="4" name="Slide Number Placeholder 3"/>
          <p:cNvSpPr>
            <a:spLocks noGrp="1"/>
          </p:cNvSpPr>
          <p:nvPr>
            <p:ph type="sldNum" sz="quarter" idx="12"/>
          </p:nvPr>
        </p:nvSpPr>
        <p:spPr/>
        <p:txBody>
          <a:bodyPr/>
          <a:lstStyle/>
          <a:p>
            <a:fld id="{43EC19A9-6D82-41A5-BEEA-50B75C1D3B40}" type="slidenum">
              <a:rPr lang="en-US" smtClean="0"/>
              <a:pPr/>
              <a:t>13</a:t>
            </a:fld>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smtClean="0">
                <a:latin typeface="Times New Roman" pitchFamily="18" charset="0"/>
                <a:cs typeface="Times New Roman" pitchFamily="18" charset="0"/>
              </a:rPr>
              <a:t> OUTCOMES AND RESULTS       CONTINUATION</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p:txBody>
          <a:bodyPr>
            <a:normAutofit/>
          </a:bodyPr>
          <a:lstStyle/>
          <a:p>
            <a:pPr>
              <a:lnSpc>
                <a:spcPct val="110000"/>
              </a:lnSpc>
              <a:buFont typeface="Wingdings" pitchFamily="2" charset="2"/>
              <a:buChar char="Ø"/>
            </a:pPr>
            <a:r>
              <a:rPr lang="en-US" sz="2800" spc="100" dirty="0" smtClean="0">
                <a:latin typeface="Times New Roman" pitchFamily="18" charset="0"/>
                <a:cs typeface="Times New Roman" pitchFamily="18" charset="0"/>
              </a:rPr>
              <a:t> Image shows the species type and number of leaves  for  pattern recognition  and information retrieval with binary classification, precision is the fraction of retrieved instances that are relevant, while recall is the fraction of relevant instances </a:t>
            </a:r>
            <a:br>
              <a:rPr lang="en-US" sz="2800" spc="100" dirty="0" smtClean="0">
                <a:latin typeface="Times New Roman" pitchFamily="18" charset="0"/>
                <a:cs typeface="Times New Roman" pitchFamily="18" charset="0"/>
              </a:rPr>
            </a:br>
            <a:r>
              <a:rPr lang="en-US" sz="2800" spc="100" dirty="0" smtClean="0">
                <a:latin typeface="Times New Roman" pitchFamily="18" charset="0"/>
                <a:cs typeface="Times New Roman" pitchFamily="18" charset="0"/>
              </a:rPr>
              <a:t/>
            </a:r>
            <a:br>
              <a:rPr lang="en-US" sz="2800" spc="100" dirty="0" smtClean="0">
                <a:latin typeface="Times New Roman" pitchFamily="18" charset="0"/>
                <a:cs typeface="Times New Roman" pitchFamily="18" charset="0"/>
              </a:rPr>
            </a:br>
            <a:endParaRPr lang="en-US" sz="2800" spc="100" dirty="0" smtClean="0">
              <a:latin typeface="Times New Roman" pitchFamily="18" charset="0"/>
              <a:cs typeface="Times New Roman" pitchFamily="18" charset="0"/>
            </a:endParaRPr>
          </a:p>
          <a:p>
            <a:pPr>
              <a:lnSpc>
                <a:spcPct val="150000"/>
              </a:lnSpc>
            </a:pPr>
            <a:endParaRPr lang="en-US" sz="28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43EC19A9-6D82-41A5-BEEA-50B75C1D3B40}" type="slidenum">
              <a:rPr lang="en-US" smtClean="0"/>
              <a:pPr/>
              <a:t>14</a:t>
            </a:fld>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04800"/>
            <a:ext cx="7886700" cy="1066800"/>
          </a:xfrm>
        </p:spPr>
        <p:txBody>
          <a:bodyPr/>
          <a:lstStyle/>
          <a:p>
            <a:pPr algn="ctr"/>
            <a:r>
              <a:rPr lang="en-US" sz="3200" dirty="0" smtClean="0">
                <a:latin typeface="Times New Roman" pitchFamily="18" charset="0"/>
                <a:cs typeface="Times New Roman" pitchFamily="18" charset="0"/>
              </a:rPr>
              <a:t>CONCLUSION</a:t>
            </a:r>
            <a:r>
              <a:rPr lang="en-US" dirty="0" smtClean="0"/>
              <a:t>  </a:t>
            </a:r>
            <a:endParaRPr lang="en-US" dirty="0"/>
          </a:p>
        </p:txBody>
      </p:sp>
      <p:sp>
        <p:nvSpPr>
          <p:cNvPr id="3" name="Content Placeholder 2"/>
          <p:cNvSpPr>
            <a:spLocks noGrp="1"/>
          </p:cNvSpPr>
          <p:nvPr>
            <p:ph idx="1"/>
          </p:nvPr>
        </p:nvSpPr>
        <p:spPr>
          <a:xfrm>
            <a:off x="628650" y="1371600"/>
            <a:ext cx="7886700" cy="4953000"/>
          </a:xfrm>
        </p:spPr>
        <p:txBody>
          <a:bodyPr>
            <a:noAutofit/>
          </a:bodyPr>
          <a:lstStyle/>
          <a:p>
            <a:pPr>
              <a:lnSpc>
                <a:spcPct val="100000"/>
              </a:lnSpc>
              <a:buFont typeface="Wingdings" pitchFamily="2" charset="2"/>
              <a:buChar char="Ø"/>
            </a:pPr>
            <a:r>
              <a:rPr lang="en-US" sz="2800" spc="100" dirty="0" smtClean="0">
                <a:latin typeface="Times New Roman" pitchFamily="18" charset="0"/>
                <a:cs typeface="Times New Roman" pitchFamily="18" charset="0"/>
              </a:rPr>
              <a:t>In this project describes the work concerned with the discrimination between healthy and diseased  leaves using an ANN</a:t>
            </a:r>
          </a:p>
          <a:p>
            <a:pPr>
              <a:lnSpc>
                <a:spcPct val="100000"/>
              </a:lnSpc>
              <a:buFont typeface="Wingdings" pitchFamily="2" charset="2"/>
              <a:buChar char="Ø"/>
            </a:pPr>
            <a:r>
              <a:rPr lang="en-US" sz="2800" spc="100" dirty="0" smtClean="0">
                <a:latin typeface="Times New Roman" pitchFamily="18" charset="0"/>
                <a:cs typeface="Times New Roman" pitchFamily="18" charset="0"/>
              </a:rPr>
              <a:t> The key points that are extracted from the leaf        by using  K –means  clustering ,Gray-Level</a:t>
            </a:r>
          </a:p>
          <a:p>
            <a:pPr>
              <a:lnSpc>
                <a:spcPct val="100000"/>
              </a:lnSpc>
              <a:buNone/>
            </a:pPr>
            <a:r>
              <a:rPr lang="en-US" sz="2800" spc="100" dirty="0" smtClean="0">
                <a:latin typeface="Times New Roman" pitchFamily="18" charset="0"/>
                <a:cs typeface="Times New Roman" pitchFamily="18" charset="0"/>
              </a:rPr>
              <a:t>  Co-occurrence Matrix(GLCM)</a:t>
            </a:r>
          </a:p>
          <a:p>
            <a:pPr>
              <a:lnSpc>
                <a:spcPct val="100000"/>
              </a:lnSpc>
              <a:buFont typeface="Wingdings" pitchFamily="2" charset="2"/>
              <a:buChar char="Ø"/>
            </a:pPr>
            <a:r>
              <a:rPr lang="en-US" sz="2800" spc="100" dirty="0" smtClean="0">
                <a:latin typeface="Times New Roman" pitchFamily="18" charset="0"/>
                <a:cs typeface="Times New Roman" pitchFamily="18" charset="0"/>
              </a:rPr>
              <a:t>ANN  classifier  are used for classifying  the diseases and its shows the accuracy by Precision and Recall Value Analysis Detection Result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04801"/>
            <a:ext cx="7886700" cy="914400"/>
          </a:xfrm>
        </p:spPr>
        <p:txBody>
          <a:bodyPr>
            <a:normAutofit/>
          </a:bodyPr>
          <a:lstStyle/>
          <a:p>
            <a:pPr algn="ctr"/>
            <a:r>
              <a:rPr lang="en-US" sz="3200" dirty="0" smtClean="0">
                <a:latin typeface="Times New Roman" pitchFamily="18" charset="0"/>
                <a:cs typeface="Times New Roman" pitchFamily="18" charset="0"/>
              </a:rPr>
              <a:t>FUTURE SCOPE</a:t>
            </a:r>
            <a:endParaRPr lang="en-US" sz="3200" dirty="0">
              <a:latin typeface="Times New Roman" pitchFamily="18" charset="0"/>
              <a:cs typeface="Times New Roman" pitchFamily="18" charset="0"/>
            </a:endParaRPr>
          </a:p>
        </p:txBody>
      </p:sp>
      <p:sp>
        <p:nvSpPr>
          <p:cNvPr id="3" name="Content Placeholder 2"/>
          <p:cNvSpPr>
            <a:spLocks noGrp="1"/>
          </p:cNvSpPr>
          <p:nvPr>
            <p:ph idx="1"/>
          </p:nvPr>
        </p:nvSpPr>
        <p:spPr>
          <a:xfrm>
            <a:off x="628650" y="1600200"/>
            <a:ext cx="8210550" cy="5029200"/>
          </a:xfrm>
        </p:spPr>
        <p:txBody>
          <a:bodyPr>
            <a:noAutofit/>
          </a:bodyPr>
          <a:lstStyle/>
          <a:p>
            <a:pPr>
              <a:lnSpc>
                <a:spcPct val="100000"/>
              </a:lnSpc>
              <a:buFont typeface="Wingdings" pitchFamily="2" charset="2"/>
              <a:buChar char="Ø"/>
            </a:pPr>
            <a:r>
              <a:rPr lang="en-US" sz="2800" spc="100" dirty="0" smtClean="0">
                <a:latin typeface="Times New Roman" pitchFamily="18" charset="0"/>
                <a:cs typeface="Times New Roman" pitchFamily="18" charset="0"/>
              </a:rPr>
              <a:t>For future study, different neural network architectures can be used for classification</a:t>
            </a:r>
          </a:p>
          <a:p>
            <a:pPr>
              <a:lnSpc>
                <a:spcPct val="100000"/>
              </a:lnSpc>
              <a:buFont typeface="Wingdings" pitchFamily="2" charset="2"/>
              <a:buChar char="Ø"/>
            </a:pPr>
            <a:r>
              <a:rPr lang="en-US" sz="2800" spc="100" dirty="0" smtClean="0">
                <a:latin typeface="Times New Roman" pitchFamily="18" charset="0"/>
                <a:cs typeface="Times New Roman" pitchFamily="18" charset="0"/>
              </a:rPr>
              <a:t>To extend this project to classify disease symptoms affected on fruits, vegetables etc.,</a:t>
            </a:r>
          </a:p>
          <a:p>
            <a:pPr>
              <a:lnSpc>
                <a:spcPct val="100000"/>
              </a:lnSpc>
              <a:buFont typeface="Wingdings" pitchFamily="2" charset="2"/>
              <a:buChar char="Ø"/>
            </a:pPr>
            <a:r>
              <a:rPr lang="en-US" sz="2800" spc="100" dirty="0" smtClean="0">
                <a:latin typeface="Times New Roman" pitchFamily="18" charset="0"/>
                <a:cs typeface="Times New Roman" pitchFamily="18" charset="0"/>
              </a:rPr>
              <a:t>This project works for better application like it develop a site where any person can upload their image they will find out there diseased and full details about the disease</a:t>
            </a:r>
            <a:endParaRPr lang="en-US" sz="2800" spc="1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43EC19A9-6D82-41A5-BEEA-50B75C1D3B40}" type="slidenum">
              <a:rPr lang="en-US" smtClean="0"/>
              <a:pPr/>
              <a:t>16</a:t>
            </a:fld>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39" name="Title 1"/>
          <p:cNvSpPr>
            <a:spLocks noGrp="1"/>
          </p:cNvSpPr>
          <p:nvPr>
            <p:ph type="title"/>
          </p:nvPr>
        </p:nvSpPr>
        <p:spPr>
          <a:xfrm>
            <a:off x="628650" y="365127"/>
            <a:ext cx="7886700" cy="701674"/>
          </a:xfrm>
        </p:spPr>
        <p:txBody>
          <a:bodyPr>
            <a:normAutofit/>
          </a:bodyPr>
          <a:lstStyle/>
          <a:p>
            <a:pPr algn="ctr"/>
            <a:r>
              <a:rPr lang="en-US" sz="3200" dirty="0" smtClean="0">
                <a:latin typeface="Times New Roman" panose="02020603050405020304" pitchFamily="18" charset="0"/>
                <a:cs typeface="Times New Roman" panose="02020603050405020304" pitchFamily="18" charset="0"/>
              </a:rPr>
              <a:t>   REFERENCES</a:t>
            </a:r>
            <a:endParaRPr lang="en-IN" sz="3200" dirty="0">
              <a:latin typeface="Times New Roman" panose="02020603050405020304" pitchFamily="18" charset="0"/>
              <a:cs typeface="Times New Roman" panose="02020603050405020304" pitchFamily="18" charset="0"/>
            </a:endParaRPr>
          </a:p>
        </p:txBody>
      </p:sp>
      <p:sp>
        <p:nvSpPr>
          <p:cNvPr id="1048640" name="Content Placeholder 2"/>
          <p:cNvSpPr>
            <a:spLocks noGrp="1"/>
          </p:cNvSpPr>
          <p:nvPr>
            <p:ph idx="1"/>
          </p:nvPr>
        </p:nvSpPr>
        <p:spPr>
          <a:xfrm>
            <a:off x="381000" y="1524000"/>
            <a:ext cx="8534400" cy="4652963"/>
          </a:xfrm>
        </p:spPr>
        <p:txBody>
          <a:bodyPr>
            <a:normAutofit lnSpcReduction="10000"/>
          </a:bodyPr>
          <a:lstStyle/>
          <a:p>
            <a:pPr>
              <a:lnSpc>
                <a:spcPct val="100000"/>
              </a:lnSpc>
              <a:buFont typeface="Wingdings" panose="05000000000000000000" pitchFamily="2" charset="2"/>
              <a:buChar char="Ø"/>
            </a:pPr>
            <a:r>
              <a:rPr lang="en-US" sz="2800" spc="100" dirty="0">
                <a:latin typeface="Times New Roman" panose="02020603050405020304" pitchFamily="18" charset="0"/>
                <a:cs typeface="Times New Roman" panose="02020603050405020304" pitchFamily="18" charset="0"/>
              </a:rPr>
              <a:t>Sanjay </a:t>
            </a:r>
            <a:r>
              <a:rPr lang="en-US" sz="2800" spc="100" dirty="0" err="1" smtClean="0">
                <a:latin typeface="Times New Roman" panose="02020603050405020304" pitchFamily="18" charset="0"/>
                <a:cs typeface="Times New Roman" panose="02020603050405020304" pitchFamily="18" charset="0"/>
              </a:rPr>
              <a:t>B.Dhaygude,Mr.Nitin,P.Kumbhar</a:t>
            </a:r>
            <a:r>
              <a:rPr lang="en-US" sz="2800" spc="100" dirty="0" smtClean="0">
                <a:latin typeface="Times New Roman" panose="02020603050405020304" pitchFamily="18" charset="0"/>
                <a:cs typeface="Times New Roman" panose="02020603050405020304" pitchFamily="18" charset="0"/>
              </a:rPr>
              <a:t>,</a:t>
            </a:r>
          </a:p>
          <a:p>
            <a:pPr>
              <a:lnSpc>
                <a:spcPct val="100000"/>
              </a:lnSpc>
              <a:buNone/>
            </a:pPr>
            <a:r>
              <a:rPr lang="en-US" sz="2800" spc="100" dirty="0" smtClean="0">
                <a:latin typeface="Times New Roman" panose="02020603050405020304" pitchFamily="18" charset="0"/>
                <a:cs typeface="Times New Roman" panose="02020603050405020304" pitchFamily="18" charset="0"/>
              </a:rPr>
              <a:t>“Agricultural </a:t>
            </a:r>
            <a:r>
              <a:rPr lang="en-US" sz="2800" spc="100" dirty="0">
                <a:latin typeface="Times New Roman" panose="02020603050405020304" pitchFamily="18" charset="0"/>
                <a:cs typeface="Times New Roman" panose="02020603050405020304" pitchFamily="18" charset="0"/>
              </a:rPr>
              <a:t>plant leaf disease </a:t>
            </a:r>
            <a:r>
              <a:rPr lang="en-US" sz="2800" spc="100" dirty="0" smtClean="0">
                <a:latin typeface="Times New Roman" panose="02020603050405020304" pitchFamily="18" charset="0"/>
                <a:cs typeface="Times New Roman" panose="02020603050405020304" pitchFamily="18" charset="0"/>
              </a:rPr>
              <a:t>detection using </a:t>
            </a:r>
            <a:r>
              <a:rPr lang="en-US" sz="2800" spc="100" dirty="0">
                <a:latin typeface="Times New Roman" panose="02020603050405020304" pitchFamily="18" charset="0"/>
                <a:cs typeface="Times New Roman" panose="02020603050405020304" pitchFamily="18" charset="0"/>
              </a:rPr>
              <a:t>image processing” vol.2,issue </a:t>
            </a:r>
            <a:r>
              <a:rPr lang="en-US" sz="2800" spc="100" dirty="0" smtClean="0">
                <a:latin typeface="Times New Roman" panose="02020603050405020304" pitchFamily="18" charset="0"/>
                <a:cs typeface="Times New Roman" panose="02020603050405020304" pitchFamily="18" charset="0"/>
              </a:rPr>
              <a:t>1pg.no. 599-602,jan </a:t>
            </a:r>
            <a:r>
              <a:rPr lang="en-US" sz="3000" spc="100" dirty="0">
                <a:latin typeface="Times New Roman" panose="02020603050405020304" pitchFamily="18" charset="0"/>
                <a:cs typeface="Times New Roman" panose="02020603050405020304" pitchFamily="18" charset="0"/>
              </a:rPr>
              <a:t>2013</a:t>
            </a:r>
          </a:p>
          <a:p>
            <a:pPr>
              <a:lnSpc>
                <a:spcPct val="100000"/>
              </a:lnSpc>
              <a:buFont typeface="Wingdings" panose="05000000000000000000" pitchFamily="2" charset="2"/>
              <a:buChar char="Ø"/>
            </a:pPr>
            <a:r>
              <a:rPr lang="en-US" sz="2800" spc="100" dirty="0">
                <a:latin typeface="Times New Roman" panose="02020603050405020304" pitchFamily="18" charset="0"/>
                <a:cs typeface="Times New Roman" panose="02020603050405020304" pitchFamily="18" charset="0"/>
              </a:rPr>
              <a:t>Ghulam Mustafa Choudhary,Vikrant Gulati,“Advance in image processing for detection of plant diseases” vol 5.issues </a:t>
            </a:r>
            <a:r>
              <a:rPr lang="en-US" sz="2800" spc="100" dirty="0" smtClean="0">
                <a:latin typeface="Times New Roman" panose="02020603050405020304" pitchFamily="18" charset="0"/>
                <a:cs typeface="Times New Roman" panose="02020603050405020304" pitchFamily="18" charset="0"/>
              </a:rPr>
              <a:t>7,pg.no.295-301, </a:t>
            </a:r>
            <a:r>
              <a:rPr lang="en-US" sz="2800" spc="100" dirty="0" err="1" smtClean="0">
                <a:latin typeface="Times New Roman" panose="02020603050405020304" pitchFamily="18" charset="0"/>
                <a:cs typeface="Times New Roman" panose="02020603050405020304" pitchFamily="18" charset="0"/>
              </a:rPr>
              <a:t>july</a:t>
            </a:r>
            <a:r>
              <a:rPr lang="en-US" sz="2800" spc="100" dirty="0" smtClean="0">
                <a:latin typeface="Times New Roman" panose="02020603050405020304" pitchFamily="18" charset="0"/>
                <a:cs typeface="Times New Roman" panose="02020603050405020304" pitchFamily="18" charset="0"/>
              </a:rPr>
              <a:t> 2015</a:t>
            </a:r>
          </a:p>
          <a:p>
            <a:pPr>
              <a:lnSpc>
                <a:spcPct val="100000"/>
              </a:lnSpc>
              <a:buFont typeface="Wingdings" panose="05000000000000000000" pitchFamily="2" charset="2"/>
              <a:buChar char="Ø"/>
            </a:pPr>
            <a:r>
              <a:rPr lang="en-US" sz="2800" spc="100" dirty="0" err="1" smtClean="0">
                <a:latin typeface="Times New Roman" panose="02020603050405020304" pitchFamily="18" charset="0"/>
                <a:cs typeface="Times New Roman" panose="02020603050405020304" pitchFamily="18" charset="0"/>
              </a:rPr>
              <a:t>Y.Sanjana,AshwathiSivasamy</a:t>
            </a:r>
            <a:r>
              <a:rPr lang="en-US" sz="2800" spc="100" dirty="0" smtClean="0">
                <a:latin typeface="Times New Roman" panose="02020603050405020304" pitchFamily="18" charset="0"/>
                <a:cs typeface="Times New Roman" panose="02020603050405020304" pitchFamily="18" charset="0"/>
              </a:rPr>
              <a:t> and </a:t>
            </a:r>
            <a:r>
              <a:rPr lang="en-US" sz="2800" spc="100" dirty="0" err="1" smtClean="0">
                <a:latin typeface="Times New Roman" panose="02020603050405020304" pitchFamily="18" charset="0"/>
                <a:cs typeface="Times New Roman" panose="02020603050405020304" pitchFamily="18" charset="0"/>
              </a:rPr>
              <a:t>SriJayanth</a:t>
            </a:r>
            <a:r>
              <a:rPr lang="en-US" sz="2800" spc="100" dirty="0" err="1">
                <a:latin typeface="Times New Roman" panose="02020603050405020304" pitchFamily="18" charset="0"/>
                <a:cs typeface="Times New Roman" panose="02020603050405020304" pitchFamily="18" charset="0"/>
              </a:rPr>
              <a:t>,</a:t>
            </a:r>
            <a:r>
              <a:rPr lang="en-US" sz="2800" spc="100" dirty="0" err="1" smtClean="0">
                <a:latin typeface="Times New Roman" panose="02020603050405020304" pitchFamily="18" charset="0"/>
                <a:cs typeface="Times New Roman" panose="02020603050405020304" pitchFamily="18" charset="0"/>
              </a:rPr>
              <a:t>“Plant</a:t>
            </a:r>
            <a:r>
              <a:rPr lang="en-US" sz="2800" spc="100" dirty="0" smtClean="0">
                <a:latin typeface="Times New Roman" panose="02020603050405020304" pitchFamily="18" charset="0"/>
                <a:cs typeface="Times New Roman" panose="02020603050405020304" pitchFamily="18" charset="0"/>
              </a:rPr>
              <a:t> disease detection using image processing techniques”,vol.4,special issue 6,may 2015</a:t>
            </a:r>
          </a:p>
          <a:p>
            <a:pPr>
              <a:buNone/>
            </a:pPr>
            <a:endParaRPr lang="en-US" sz="2800" spc="100"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sz="2800" spc="100"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sz="2400" spc="100" dirty="0" smtClean="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sz="2400" spc="100" dirty="0">
              <a:latin typeface="Times New Roman" panose="02020603050405020304" pitchFamily="18" charset="0"/>
              <a:cs typeface="Times New Roman" panose="02020603050405020304" pitchFamily="18" charset="0"/>
            </a:endParaRPr>
          </a:p>
          <a:p>
            <a:endParaRPr lang="en-IN" spc="100" dirty="0"/>
          </a:p>
        </p:txBody>
      </p:sp>
      <p:sp>
        <p:nvSpPr>
          <p:cNvPr id="1048641" name="Slide Number Placeholder 3"/>
          <p:cNvSpPr>
            <a:spLocks noGrp="1"/>
          </p:cNvSpPr>
          <p:nvPr>
            <p:ph type="sldNum" sz="quarter" idx="12"/>
          </p:nvPr>
        </p:nvSpPr>
        <p:spPr/>
        <p:txBody>
          <a:bodyPr/>
          <a:lstStyle/>
          <a:p>
            <a:fld id="{43EC19A9-6D82-41A5-BEEA-50B75C1D3B40}" type="slidenum">
              <a:rPr lang="en-US" smtClean="0"/>
              <a:pPr/>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latin typeface="Times New Roman" pitchFamily="18" charset="0"/>
                <a:cs typeface="Times New Roman" pitchFamily="18" charset="0"/>
              </a:rPr>
              <a:t>        REFERENCE CONTINUATION</a:t>
            </a:r>
            <a:endParaRPr lang="en-US" dirty="0">
              <a:latin typeface="Times New Roman" pitchFamily="18" charset="0"/>
              <a:cs typeface="Times New Roman" pitchFamily="18" charset="0"/>
            </a:endParaRPr>
          </a:p>
        </p:txBody>
      </p:sp>
      <p:sp>
        <p:nvSpPr>
          <p:cNvPr id="3" name="Content Placeholder 2"/>
          <p:cNvSpPr>
            <a:spLocks noGrp="1"/>
          </p:cNvSpPr>
          <p:nvPr>
            <p:ph idx="1"/>
          </p:nvPr>
        </p:nvSpPr>
        <p:spPr>
          <a:xfrm>
            <a:off x="628650" y="1371600"/>
            <a:ext cx="7981950" cy="4805363"/>
          </a:xfrm>
        </p:spPr>
        <p:txBody>
          <a:bodyPr>
            <a:normAutofit fontScale="25000" lnSpcReduction="20000"/>
          </a:bodyPr>
          <a:lstStyle/>
          <a:p>
            <a:pPr>
              <a:lnSpc>
                <a:spcPct val="120000"/>
              </a:lnSpc>
              <a:buFont typeface="Wingdings" pitchFamily="2" charset="2"/>
              <a:buChar char="Ø"/>
            </a:pPr>
            <a:r>
              <a:rPr lang="en-US" sz="11200" spc="100" dirty="0" err="1" smtClean="0">
                <a:latin typeface="Times New Roman" pitchFamily="18" charset="0"/>
                <a:cs typeface="Times New Roman" pitchFamily="18" charset="0"/>
              </a:rPr>
              <a:t>Smita</a:t>
            </a:r>
            <a:r>
              <a:rPr lang="en-US" sz="11200" spc="100" dirty="0" smtClean="0">
                <a:latin typeface="Times New Roman" pitchFamily="18" charset="0"/>
                <a:cs typeface="Times New Roman" pitchFamily="18" charset="0"/>
              </a:rPr>
              <a:t> </a:t>
            </a:r>
            <a:r>
              <a:rPr lang="en-US" sz="11200" spc="100" dirty="0" err="1" smtClean="0">
                <a:latin typeface="Times New Roman" pitchFamily="18" charset="0"/>
                <a:cs typeface="Times New Roman" pitchFamily="18" charset="0"/>
              </a:rPr>
              <a:t>Naikwadi,Niket</a:t>
            </a:r>
            <a:r>
              <a:rPr lang="en-US" sz="11200" spc="100" dirty="0" smtClean="0">
                <a:latin typeface="Times New Roman" pitchFamily="18" charset="0"/>
                <a:cs typeface="Times New Roman" pitchFamily="18" charset="0"/>
              </a:rPr>
              <a:t> </a:t>
            </a:r>
            <a:r>
              <a:rPr lang="en-US" sz="11200" spc="100" dirty="0" err="1" smtClean="0">
                <a:latin typeface="Times New Roman" pitchFamily="18" charset="0"/>
                <a:cs typeface="Times New Roman" pitchFamily="18" charset="0"/>
              </a:rPr>
              <a:t>Amoda,“Advances</a:t>
            </a:r>
            <a:r>
              <a:rPr lang="en-US" sz="11200" spc="100" dirty="0" smtClean="0">
                <a:latin typeface="Times New Roman" pitchFamily="18" charset="0"/>
                <a:cs typeface="Times New Roman" pitchFamily="18" charset="0"/>
              </a:rPr>
              <a:t> in image processing for detection of plant diseases”,vol.2,issue11, pg.no.168-175,nov 2013 </a:t>
            </a:r>
          </a:p>
          <a:p>
            <a:pPr>
              <a:lnSpc>
                <a:spcPct val="120000"/>
              </a:lnSpc>
              <a:buFont typeface="Wingdings" pitchFamily="2" charset="2"/>
              <a:buChar char="Ø"/>
            </a:pPr>
            <a:r>
              <a:rPr lang="en-US" sz="11200" spc="100" dirty="0" err="1" smtClean="0">
                <a:latin typeface="Times New Roman" pitchFamily="18" charset="0"/>
                <a:cs typeface="Times New Roman" pitchFamily="18" charset="0"/>
              </a:rPr>
              <a:t>Jayamala</a:t>
            </a:r>
            <a:r>
              <a:rPr lang="en-US" sz="11200" spc="100" dirty="0" smtClean="0">
                <a:latin typeface="Times New Roman" pitchFamily="18" charset="0"/>
                <a:cs typeface="Times New Roman" pitchFamily="18" charset="0"/>
              </a:rPr>
              <a:t> </a:t>
            </a:r>
            <a:r>
              <a:rPr lang="en-US" sz="11200" spc="100" dirty="0" err="1" smtClean="0">
                <a:latin typeface="Times New Roman" pitchFamily="18" charset="0"/>
                <a:cs typeface="Times New Roman" pitchFamily="18" charset="0"/>
              </a:rPr>
              <a:t>K.patil,Raj</a:t>
            </a:r>
            <a:r>
              <a:rPr lang="en-US" sz="11200" spc="100" dirty="0" smtClean="0">
                <a:latin typeface="Times New Roman" pitchFamily="18" charset="0"/>
                <a:cs typeface="Times New Roman" pitchFamily="18" charset="0"/>
              </a:rPr>
              <a:t> </a:t>
            </a:r>
            <a:r>
              <a:rPr lang="en-US" sz="11200" spc="100" dirty="0" err="1" smtClean="0">
                <a:latin typeface="Times New Roman" pitchFamily="18" charset="0"/>
                <a:cs typeface="Times New Roman" pitchFamily="18" charset="0"/>
              </a:rPr>
              <a:t>Kumar,“image</a:t>
            </a:r>
            <a:r>
              <a:rPr lang="en-US" sz="11200" spc="100" dirty="0" smtClean="0">
                <a:latin typeface="Times New Roman" pitchFamily="18" charset="0"/>
                <a:cs typeface="Times New Roman" pitchFamily="18" charset="0"/>
              </a:rPr>
              <a:t> processing for detection of plant </a:t>
            </a:r>
            <a:r>
              <a:rPr lang="en-US" sz="11200" spc="100" dirty="0" err="1" smtClean="0">
                <a:latin typeface="Times New Roman" pitchFamily="18" charset="0"/>
                <a:cs typeface="Times New Roman" pitchFamily="18" charset="0"/>
              </a:rPr>
              <a:t>diseases”,vol</a:t>
            </a:r>
            <a:r>
              <a:rPr lang="en-US" sz="11200" spc="100" dirty="0" smtClean="0">
                <a:latin typeface="Times New Roman" pitchFamily="18" charset="0"/>
                <a:cs typeface="Times New Roman" pitchFamily="18" charset="0"/>
              </a:rPr>
              <a:t> 2,issue2,pg.no.136-141, </a:t>
            </a:r>
            <a:r>
              <a:rPr lang="en-US" sz="11200" spc="100" dirty="0" err="1" smtClean="0">
                <a:latin typeface="Times New Roman" pitchFamily="18" charset="0"/>
                <a:cs typeface="Times New Roman" pitchFamily="18" charset="0"/>
              </a:rPr>
              <a:t>june</a:t>
            </a:r>
            <a:r>
              <a:rPr lang="en-US" sz="11200" spc="100" dirty="0" smtClean="0">
                <a:latin typeface="Times New Roman" pitchFamily="18" charset="0"/>
                <a:cs typeface="Times New Roman" pitchFamily="18" charset="0"/>
              </a:rPr>
              <a:t> 2011</a:t>
            </a:r>
          </a:p>
          <a:p>
            <a:pPr>
              <a:lnSpc>
                <a:spcPct val="120000"/>
              </a:lnSpc>
              <a:buFont typeface="Wingdings" pitchFamily="2" charset="2"/>
              <a:buChar char="Ø"/>
            </a:pPr>
            <a:r>
              <a:rPr lang="en-US" sz="11200" spc="100" dirty="0" smtClean="0">
                <a:latin typeface="Times New Roman" pitchFamily="18" charset="0"/>
                <a:cs typeface="Times New Roman" pitchFamily="18" charset="0"/>
              </a:rPr>
              <a:t> A.-K. </a:t>
            </a:r>
            <a:r>
              <a:rPr lang="en-US" sz="11200" spc="100" dirty="0" err="1" smtClean="0">
                <a:latin typeface="Times New Roman" pitchFamily="18" charset="0"/>
                <a:cs typeface="Times New Roman" pitchFamily="18" charset="0"/>
              </a:rPr>
              <a:t>Mahlein</a:t>
            </a:r>
            <a:r>
              <a:rPr lang="en-US" sz="11200" spc="100" dirty="0" smtClean="0">
                <a:latin typeface="Times New Roman" pitchFamily="18" charset="0"/>
                <a:cs typeface="Times New Roman" pitchFamily="18" charset="0"/>
              </a:rPr>
              <a:t>, T. </a:t>
            </a:r>
            <a:r>
              <a:rPr lang="en-US" sz="11200" spc="100" dirty="0" err="1" smtClean="0">
                <a:latin typeface="Times New Roman" pitchFamily="18" charset="0"/>
                <a:cs typeface="Times New Roman" pitchFamily="18" charset="0"/>
              </a:rPr>
              <a:t>Rumpf</a:t>
            </a:r>
            <a:r>
              <a:rPr lang="en-US" sz="11200" spc="100" dirty="0" smtClean="0">
                <a:latin typeface="Times New Roman" pitchFamily="18" charset="0"/>
                <a:cs typeface="Times New Roman" pitchFamily="18" charset="0"/>
              </a:rPr>
              <a:t>, P. </a:t>
            </a:r>
            <a:r>
              <a:rPr lang="en-US" sz="11200" spc="100" dirty="0" err="1" smtClean="0">
                <a:latin typeface="Times New Roman" pitchFamily="18" charset="0"/>
                <a:cs typeface="Times New Roman" pitchFamily="18" charset="0"/>
              </a:rPr>
              <a:t>Welke</a:t>
            </a:r>
            <a:r>
              <a:rPr lang="en-US" sz="11200" spc="100" dirty="0" smtClean="0">
                <a:latin typeface="Times New Roman" pitchFamily="18" charset="0"/>
                <a:cs typeface="Times New Roman" pitchFamily="18" charset="0"/>
              </a:rPr>
              <a:t> et al., “Development of spectral indices for detecting and identifying plant diseases,” Remote Sensing of Environment, vol. 128, pp. 21–30, 2013</a:t>
            </a:r>
          </a:p>
          <a:p>
            <a:pPr>
              <a:lnSpc>
                <a:spcPct val="120000"/>
              </a:lnSpc>
              <a:buNone/>
            </a:pPr>
            <a:endParaRPr lang="en-US" sz="11200" spc="100" dirty="0" smtClean="0">
              <a:latin typeface="Times New Roman" pitchFamily="18" charset="0"/>
              <a:cs typeface="Times New Roman" pitchFamily="18" charset="0"/>
            </a:endParaRPr>
          </a:p>
          <a:p>
            <a:pPr>
              <a:buNone/>
            </a:pPr>
            <a:endParaRPr lang="en-IN" sz="2800" spc="100" dirty="0" smtClean="0">
              <a:latin typeface="Times New Roman" pitchFamily="18" charset="0"/>
              <a:cs typeface="Times New Roman" pitchFamily="18" charset="0"/>
            </a:endParaRPr>
          </a:p>
          <a:p>
            <a:endParaRPr lang="en-US" sz="2800" dirty="0">
              <a:latin typeface="Times New Roman" pitchFamily="18" charset="0"/>
              <a:cs typeface="Times New Roman" pitchFamily="18" charset="0"/>
            </a:endParaRPr>
          </a:p>
        </p:txBody>
      </p:sp>
      <p:sp>
        <p:nvSpPr>
          <p:cNvPr id="4" name="Slide Number Placeholder 3"/>
          <p:cNvSpPr>
            <a:spLocks noGrp="1"/>
          </p:cNvSpPr>
          <p:nvPr>
            <p:ph type="sldNum" sz="quarter" idx="12"/>
          </p:nvPr>
        </p:nvSpPr>
        <p:spPr/>
        <p:txBody>
          <a:bodyPr/>
          <a:lstStyle/>
          <a:p>
            <a:fld id="{43EC19A9-6D82-41A5-BEEA-50B75C1D3B40}" type="slidenum">
              <a:rPr lang="en-US" smtClean="0"/>
              <a:pPr/>
              <a:t>18</a:t>
            </a:fld>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04801"/>
            <a:ext cx="7886700" cy="1066800"/>
          </a:xfrm>
        </p:spPr>
        <p:txBody>
          <a:bodyPr/>
          <a:lstStyle/>
          <a:p>
            <a:r>
              <a:rPr lang="en-US" dirty="0" smtClean="0"/>
              <a:t>        REFERENCE CONTINUATION</a:t>
            </a:r>
            <a:endParaRPr lang="en-US" dirty="0"/>
          </a:p>
        </p:txBody>
      </p:sp>
      <p:sp>
        <p:nvSpPr>
          <p:cNvPr id="3" name="Content Placeholder 2"/>
          <p:cNvSpPr>
            <a:spLocks noGrp="1"/>
          </p:cNvSpPr>
          <p:nvPr>
            <p:ph idx="1"/>
          </p:nvPr>
        </p:nvSpPr>
        <p:spPr>
          <a:xfrm>
            <a:off x="628650" y="1371600"/>
            <a:ext cx="7886700" cy="5181600"/>
          </a:xfrm>
        </p:spPr>
        <p:txBody>
          <a:bodyPr>
            <a:normAutofit fontScale="85000" lnSpcReduction="20000"/>
          </a:bodyPr>
          <a:lstStyle/>
          <a:p>
            <a:pPr>
              <a:lnSpc>
                <a:spcPct val="110000"/>
              </a:lnSpc>
              <a:buFont typeface="Wingdings" pitchFamily="2" charset="2"/>
              <a:buChar char="Ø"/>
            </a:pPr>
            <a:r>
              <a:rPr lang="en-US" sz="3300" dirty="0" smtClean="0">
                <a:latin typeface="Times New Roman" pitchFamily="18" charset="0"/>
                <a:cs typeface="Times New Roman" pitchFamily="18" charset="0"/>
              </a:rPr>
              <a:t>P. R. Reddy, S. N. </a:t>
            </a:r>
            <a:r>
              <a:rPr lang="en-US" sz="3300" dirty="0" err="1" smtClean="0">
                <a:latin typeface="Times New Roman" pitchFamily="18" charset="0"/>
                <a:cs typeface="Times New Roman" pitchFamily="18" charset="0"/>
              </a:rPr>
              <a:t>Divya</a:t>
            </a:r>
            <a:r>
              <a:rPr lang="en-US" sz="3300" dirty="0" smtClean="0">
                <a:latin typeface="Times New Roman" pitchFamily="18" charset="0"/>
                <a:cs typeface="Times New Roman" pitchFamily="18" charset="0"/>
              </a:rPr>
              <a:t>, and R. </a:t>
            </a:r>
            <a:r>
              <a:rPr lang="en-US" sz="3300" dirty="0" err="1" smtClean="0">
                <a:latin typeface="Times New Roman" pitchFamily="18" charset="0"/>
                <a:cs typeface="Times New Roman" pitchFamily="18" charset="0"/>
              </a:rPr>
              <a:t>Vijayalakshmi</a:t>
            </a:r>
            <a:r>
              <a:rPr lang="en-US" sz="3300" dirty="0" smtClean="0">
                <a:latin typeface="Times New Roman" pitchFamily="18" charset="0"/>
                <a:cs typeface="Times New Roman" pitchFamily="18" charset="0"/>
              </a:rPr>
              <a:t>, “Plant disease detection technique tool-a theoretical approach,” International Journal of Innovative Technology and Research, pp. 91–93, 2015</a:t>
            </a:r>
          </a:p>
          <a:p>
            <a:pPr>
              <a:lnSpc>
                <a:spcPct val="110000"/>
              </a:lnSpc>
              <a:buFont typeface="Wingdings" pitchFamily="2" charset="2"/>
              <a:buChar char="Ø"/>
            </a:pPr>
            <a:r>
              <a:rPr lang="en-US" sz="3300" dirty="0" smtClean="0">
                <a:latin typeface="Times New Roman" pitchFamily="18" charset="0"/>
                <a:cs typeface="Times New Roman" pitchFamily="18" charset="0"/>
              </a:rPr>
              <a:t> S. </a:t>
            </a:r>
            <a:r>
              <a:rPr lang="en-US" sz="3300" dirty="0" err="1" smtClean="0">
                <a:latin typeface="Times New Roman" pitchFamily="18" charset="0"/>
                <a:cs typeface="Times New Roman" pitchFamily="18" charset="0"/>
              </a:rPr>
              <a:t>Sankaran</a:t>
            </a:r>
            <a:r>
              <a:rPr lang="en-US" sz="3300" dirty="0" smtClean="0">
                <a:latin typeface="Times New Roman" pitchFamily="18" charset="0"/>
                <a:cs typeface="Times New Roman" pitchFamily="18" charset="0"/>
              </a:rPr>
              <a:t>, A. </a:t>
            </a:r>
            <a:r>
              <a:rPr lang="en-US" sz="3300" dirty="0" err="1" smtClean="0">
                <a:latin typeface="Times New Roman" pitchFamily="18" charset="0"/>
                <a:cs typeface="Times New Roman" pitchFamily="18" charset="0"/>
              </a:rPr>
              <a:t>Mishra</a:t>
            </a:r>
            <a:r>
              <a:rPr lang="en-US" sz="3300" dirty="0" smtClean="0">
                <a:latin typeface="Times New Roman" pitchFamily="18" charset="0"/>
                <a:cs typeface="Times New Roman" pitchFamily="18" charset="0"/>
              </a:rPr>
              <a:t>, R. </a:t>
            </a:r>
            <a:r>
              <a:rPr lang="en-US" sz="3300" dirty="0" err="1" smtClean="0">
                <a:latin typeface="Times New Roman" pitchFamily="18" charset="0"/>
                <a:cs typeface="Times New Roman" pitchFamily="18" charset="0"/>
              </a:rPr>
              <a:t>Ehsani</a:t>
            </a:r>
            <a:r>
              <a:rPr lang="en-US" sz="3300" dirty="0" smtClean="0">
                <a:latin typeface="Times New Roman" pitchFamily="18" charset="0"/>
                <a:cs typeface="Times New Roman" pitchFamily="18" charset="0"/>
              </a:rPr>
              <a:t>, and C. Davis, “A review of advanced techniques for detecting plant diseases,” Computers and Electronics in Agriculture, vol. 72, no. 1, pp. 1–13, 2010</a:t>
            </a:r>
          </a:p>
          <a:p>
            <a:pPr>
              <a:lnSpc>
                <a:spcPct val="110000"/>
              </a:lnSpc>
              <a:buFont typeface="Wingdings" pitchFamily="2" charset="2"/>
              <a:buChar char="Ø"/>
            </a:pPr>
            <a:r>
              <a:rPr lang="en-US" sz="3300" dirty="0" smtClean="0">
                <a:latin typeface="Times New Roman" pitchFamily="18" charset="0"/>
                <a:cs typeface="Times New Roman" pitchFamily="18" charset="0"/>
              </a:rPr>
              <a:t>J. G. </a:t>
            </a:r>
            <a:r>
              <a:rPr lang="en-US" sz="3300" dirty="0" err="1" smtClean="0">
                <a:latin typeface="Times New Roman" pitchFamily="18" charset="0"/>
                <a:cs typeface="Times New Roman" pitchFamily="18" charset="0"/>
              </a:rPr>
              <a:t>Arnal</a:t>
            </a:r>
            <a:r>
              <a:rPr lang="en-US" sz="3300" dirty="0" smtClean="0">
                <a:latin typeface="Times New Roman" pitchFamily="18" charset="0"/>
                <a:cs typeface="Times New Roman" pitchFamily="18" charset="0"/>
              </a:rPr>
              <a:t> </a:t>
            </a:r>
            <a:r>
              <a:rPr lang="en-US" sz="3300" dirty="0" err="1" smtClean="0">
                <a:latin typeface="Times New Roman" pitchFamily="18" charset="0"/>
                <a:cs typeface="Times New Roman" pitchFamily="18" charset="0"/>
              </a:rPr>
              <a:t>Barbedo</a:t>
            </a:r>
            <a:r>
              <a:rPr lang="en-US" sz="3300" dirty="0" smtClean="0">
                <a:latin typeface="Times New Roman" pitchFamily="18" charset="0"/>
                <a:cs typeface="Times New Roman" pitchFamily="18" charset="0"/>
              </a:rPr>
              <a:t>, “Digital image processing techniques for detecting, quantifying and classifying plant diseases,” </a:t>
            </a:r>
            <a:r>
              <a:rPr lang="en-US" sz="3300" dirty="0" err="1" smtClean="0">
                <a:latin typeface="Times New Roman" pitchFamily="18" charset="0"/>
                <a:cs typeface="Times New Roman" pitchFamily="18" charset="0"/>
              </a:rPr>
              <a:t>SpringerPlus</a:t>
            </a:r>
            <a:r>
              <a:rPr lang="en-US" sz="3300" dirty="0" smtClean="0">
                <a:latin typeface="Times New Roman" pitchFamily="18" charset="0"/>
                <a:cs typeface="Times New Roman" pitchFamily="18" charset="0"/>
              </a:rPr>
              <a:t>, vol. 2, article 660, pp. 1–12, 2013</a:t>
            </a:r>
          </a:p>
          <a:p>
            <a:pPr>
              <a:buNone/>
            </a:pPr>
            <a:endParaRPr lang="en-US" dirty="0"/>
          </a:p>
        </p:txBody>
      </p:sp>
      <p:sp>
        <p:nvSpPr>
          <p:cNvPr id="4" name="Slide Number Placeholder 3"/>
          <p:cNvSpPr>
            <a:spLocks noGrp="1"/>
          </p:cNvSpPr>
          <p:nvPr>
            <p:ph type="sldNum" sz="quarter" idx="12"/>
          </p:nvPr>
        </p:nvSpPr>
        <p:spPr/>
        <p:txBody>
          <a:bodyPr/>
          <a:lstStyle/>
          <a:p>
            <a:fld id="{43EC19A9-6D82-41A5-BEEA-50B75C1D3B40}" type="slidenum">
              <a:rPr lang="en-US" smtClean="0"/>
              <a:pPr/>
              <a:t>19</a:t>
            </a:fld>
            <a:endParaRPr 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52" name="Title 1"/>
          <p:cNvSpPr>
            <a:spLocks noGrp="1"/>
          </p:cNvSpPr>
          <p:nvPr>
            <p:ph type="ctrTitle"/>
          </p:nvPr>
        </p:nvSpPr>
        <p:spPr/>
        <p:txBody>
          <a:bodyPr>
            <a:normAutofit/>
          </a:bodyPr>
          <a:lstStyle/>
          <a:p>
            <a:r>
              <a:rPr lang="en-US" sz="4000" b="1" dirty="0" smtClean="0">
                <a:latin typeface="Times New Roman" panose="02020603050405020304" pitchFamily="18" charset="0"/>
                <a:cs typeface="Times New Roman" panose="02020603050405020304" pitchFamily="18" charset="0"/>
              </a:rPr>
              <a:t>ANY QUERIES!!?</a:t>
            </a:r>
            <a:endParaRPr lang="en-US" sz="4000" b="1" dirty="0">
              <a:latin typeface="Times New Roman" panose="02020603050405020304" pitchFamily="18" charset="0"/>
              <a:cs typeface="Times New Roman" panose="02020603050405020304" pitchFamily="18" charset="0"/>
            </a:endParaRPr>
          </a:p>
        </p:txBody>
      </p:sp>
      <p:sp>
        <p:nvSpPr>
          <p:cNvPr id="1048653" name="Slide Number Placeholder 3"/>
          <p:cNvSpPr>
            <a:spLocks noGrp="1"/>
          </p:cNvSpPr>
          <p:nvPr>
            <p:ph type="sldNum" sz="quarter" idx="12"/>
          </p:nvPr>
        </p:nvSpPr>
        <p:spPr/>
        <p:txBody>
          <a:bodyPr/>
          <a:lstStyle/>
          <a:p>
            <a:fld id="{E53CC513-0B4D-4950-AFB9-F2597884E391}" type="slidenum">
              <a:rPr lang="en-US" smtClean="0"/>
              <a:pPr/>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54" name="Content Placeholder 2"/>
          <p:cNvSpPr>
            <a:spLocks noGrp="1"/>
          </p:cNvSpPr>
          <p:nvPr>
            <p:ph idx="1"/>
          </p:nvPr>
        </p:nvSpPr>
        <p:spPr>
          <a:xfrm>
            <a:off x="533400" y="2743200"/>
            <a:ext cx="8229600" cy="838200"/>
          </a:xfrm>
        </p:spPr>
        <p:txBody>
          <a:bodyPr>
            <a:normAutofit/>
          </a:bodyPr>
          <a:lstStyle/>
          <a:p>
            <a:pPr algn="ctr" eaLnBrk="1" hangingPunct="1">
              <a:buFont typeface="Arial" charset="0"/>
              <a:buNone/>
            </a:pPr>
            <a:r>
              <a:rPr lang="en-US" sz="4000" b="1" dirty="0" smtClean="0">
                <a:latin typeface="Times New Roman" pitchFamily="18" charset="0"/>
                <a:cs typeface="Times New Roman" pitchFamily="18" charset="0"/>
              </a:rPr>
              <a:t>THANK YOU</a:t>
            </a:r>
          </a:p>
        </p:txBody>
      </p:sp>
      <p:sp>
        <p:nvSpPr>
          <p:cNvPr id="1048655" name="Slide Number Placeholder 2"/>
          <p:cNvSpPr>
            <a:spLocks noGrp="1"/>
          </p:cNvSpPr>
          <p:nvPr>
            <p:ph type="sldNum" sz="quarter" idx="12"/>
          </p:nvPr>
        </p:nvSpPr>
        <p:spPr/>
        <p:txBody>
          <a:bodyPr>
            <a:normAutofit/>
          </a:bodyPr>
          <a:lstStyle/>
          <a:p>
            <a:fld id="{25922ECA-9C43-4304-97E2-337B7E34AD2B}" type="slidenum">
              <a:rPr lang="en-US" smtClean="0"/>
              <a:pPr/>
              <a:t>21</a:t>
            </a:fld>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292</TotalTime>
  <Words>973</Words>
  <Application>Microsoft Office PowerPoint</Application>
  <PresentationFormat>On-screen Show (4:3)</PresentationFormat>
  <Paragraphs>132</Paragraphs>
  <Slides>21</Slides>
  <Notes>1</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PLANT LEAF DISEASE IMAGE DETECTION AND CLASSIFICATION USING ANN </vt:lpstr>
      <vt:lpstr>                      CONTENTS</vt:lpstr>
      <vt:lpstr>ABSTRACT</vt:lpstr>
      <vt:lpstr>         ABSTRACT CONTINUATION</vt:lpstr>
      <vt:lpstr>            EXISTING SYSTEM</vt:lpstr>
      <vt:lpstr>     EXISTING SYSTEM CONTINUATION</vt:lpstr>
      <vt:lpstr>PROBLEMS IDENTIFIED IN                EXISTING SYSTEM</vt:lpstr>
      <vt:lpstr>                  PROPOSED SCHEME</vt:lpstr>
      <vt:lpstr>Slide 9</vt:lpstr>
      <vt:lpstr>SOFTWARE TOOLS USED AND ITS AND ITS FEATURES</vt:lpstr>
      <vt:lpstr>SOFTWARE TOOLS USED AND ITS AND ITS FEATURES CONTINUATION</vt:lpstr>
      <vt:lpstr>        APPLICATION</vt:lpstr>
      <vt:lpstr>      OUTCOMES AND RESULTS </vt:lpstr>
      <vt:lpstr> OUTCOMES AND RESULTS       CONTINUATION</vt:lpstr>
      <vt:lpstr>CONCLUSION  </vt:lpstr>
      <vt:lpstr>FUTURE SCOPE</vt:lpstr>
      <vt:lpstr>   REFERENCES</vt:lpstr>
      <vt:lpstr>        REFERENCE CONTINUATION</vt:lpstr>
      <vt:lpstr>        REFERENCE CONTINUATION</vt:lpstr>
      <vt:lpstr>ANY QUERIES!!?</vt:lpstr>
      <vt:lpstr>Slide 21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TTS</cp:lastModifiedBy>
  <cp:revision>54</cp:revision>
  <dcterms:created xsi:type="dcterms:W3CDTF">2013-12-25T01:40:00Z</dcterms:created>
  <dcterms:modified xsi:type="dcterms:W3CDTF">2021-04-13T11:24:59Z</dcterms:modified>
</cp:coreProperties>
</file>