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87" r:id="rId2"/>
    <p:sldId id="380" r:id="rId3"/>
    <p:sldId id="311" r:id="rId4"/>
    <p:sldId id="361" r:id="rId5"/>
    <p:sldId id="367" r:id="rId6"/>
    <p:sldId id="376" r:id="rId7"/>
    <p:sldId id="382" r:id="rId8"/>
    <p:sldId id="383" r:id="rId9"/>
    <p:sldId id="384" r:id="rId10"/>
    <p:sldId id="379" r:id="rId11"/>
    <p:sldId id="385" r:id="rId12"/>
    <p:sldId id="386" r:id="rId13"/>
    <p:sldId id="375" r:id="rId14"/>
    <p:sldId id="331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35" autoAdjust="0"/>
    <p:restoredTop sz="91182" autoAdjust="0"/>
  </p:normalViewPr>
  <p:slideViewPr>
    <p:cSldViewPr>
      <p:cViewPr>
        <p:scale>
          <a:sx n="66" d="100"/>
          <a:sy n="66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8A22C7E-09C8-4163-8EEB-34D9BB02B0CE}" type="datetimeFigureOut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1D95A42-78B4-4016-B85B-0B6BA73840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39FBF-6733-4BF3-BF0A-4F8A3A5541F7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CC513-0B4D-4950-AFB9-F2597884E3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FE62E-DB21-4C73-8790-64E1D896E885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C19A9-6D82-41A5-BEEA-50B75C1D3B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0CDD4-BED1-401C-B535-26F0897829D6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D3CD6-2C72-498F-BB69-AABB30A9A4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CCF5F-2DFF-413C-85B4-45E7B5C54C2A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F280-9F34-4EE3-9918-33075A408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D1159-4EF0-4C69-8101-DEB9A0C19D8F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925B8-231B-45D1-8807-696B952C67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C276D-75EE-4F31-A97A-41299D50402D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8F6EC-04A7-4FAC-90BA-2797202C84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26344-F922-458B-A963-4F27D3D1DD71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37CEE-6D0F-4590-96CF-397003DE2A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CD968-E5BE-44F3-8CDA-E1DC75BE831B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7BA5F-6797-46AC-A1C0-D44643032D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F0E6C-2BA5-4CB2-A78B-95382A9618CA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27488-05CE-4278-8510-675A10784E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11517-C650-437B-BBB7-7E851FEC3230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71EED-CF2D-48E0-8C50-C6BC6FF1C8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723DF-3206-4BBA-B3AB-DE7DDF483D44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47C52-5503-40B0-9F0B-970D3E2179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117DD4-7BE4-423C-8E84-D4F8A10ACA34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17D457-2137-4C87-94DB-686DBC452E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30762"/>
          </a:xfrm>
        </p:spPr>
        <p:txBody>
          <a:bodyPr/>
          <a:lstStyle/>
          <a:p>
            <a:pPr lvl="1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AUTOMATION IN GRINDER USING MICROCONTROLLER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C19A9-6D82-41A5-BEEA-50B75C1D3B40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8229600" cy="792163"/>
          </a:xfrm>
        </p:spPr>
        <p:txBody>
          <a:bodyPr/>
          <a:lstStyle/>
          <a:p>
            <a:r>
              <a:rPr lang="en-IN" smtClean="0"/>
              <a:t>	</a:t>
            </a:r>
            <a:r>
              <a:rPr lang="en-IN" sz="3600" b="1" smtClean="0">
                <a:latin typeface="Times New Roman" pitchFamily="18" charset="0"/>
                <a:cs typeface="Times New Roman" pitchFamily="18" charset="0"/>
              </a:rPr>
              <a:t>CONTENTS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4958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Abstract</a:t>
            </a:r>
          </a:p>
          <a:p>
            <a:pPr>
              <a:buFont typeface="Wingdings" pitchFamily="2" charset="2"/>
              <a:buChar char="Ø"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Existing  system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Proposed scheme</a:t>
            </a:r>
          </a:p>
          <a:p>
            <a:pPr>
              <a:buFont typeface="Wingdings" pitchFamily="2" charset="2"/>
              <a:buChar char="Ø"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Block diagram of proposed scheme</a:t>
            </a:r>
          </a:p>
          <a:p>
            <a:pPr>
              <a:buFont typeface="Wingdings" pitchFamily="2" charset="2"/>
              <a:buChar char="Ø"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Working  principle of proposed system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Outcomes and results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Conclusion and future scope</a:t>
            </a:r>
          </a:p>
          <a:p>
            <a:pPr>
              <a:buFont typeface="Wingdings" pitchFamily="2" charset="2"/>
              <a:buChar char="Ø"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IN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1DF12A-5A88-457E-A46E-9D7EE50360A7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ABSTRACT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534400" cy="51054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main objective of the project is to implement the  “Automatic grinder” which will do all the process of the normal grinder automatically.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Microcontroller is used to control all the process of the grinder.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In automatic grinder there is no need of man power, </a:t>
            </a: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the only work is to drop the rice in the grinder, like </a:t>
            </a: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washing machine.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This machine will automatically give water when grinding and it will stop after the grinding process.</a:t>
            </a:r>
          </a:p>
          <a:p>
            <a:pPr>
              <a:buFont typeface="Wingdings" pitchFamily="2" charset="2"/>
              <a:buChar char="Ø"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EC0021-1EB0-4974-A9B3-B2F998D902F8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EXISTING SYSTEM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686800" cy="5410200"/>
          </a:xfrm>
        </p:spPr>
        <p:txBody>
          <a:bodyPr/>
          <a:lstStyle/>
          <a:p>
            <a:pPr eaLnBrk="1" hangingPunct="1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Salmon Stuart, “what is Abrasive Machining”, “Manufacturing Engineering” Feb.2010, society of manufacturing engineers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In normal grinder all the works are done by human</a:t>
            </a:r>
          </a:p>
          <a:p>
            <a:pPr eaLnBrk="1" hangingPunct="1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like giving water at the particular time and frequently      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checking the ripeness of the flour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Man power is needed to make the flour, man have to spend more time with the grinder </a:t>
            </a:r>
          </a:p>
          <a:p>
            <a:pPr eaLnBrk="1" hangingPunct="1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16728C-C829-45F3-8C3F-C936ADC34CAD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en-IN" sz="3600" b="1" dirty="0" smtClean="0">
                <a:latin typeface="Times New Roman" pitchFamily="18" charset="0"/>
                <a:cs typeface="Times New Roman" pitchFamily="18" charset="0"/>
              </a:rPr>
              <a:t>PROPOSED SYSTEM </a:t>
            </a:r>
            <a:endParaRPr lang="en-IN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102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endParaRPr lang="en-IN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In this project microcontroller will control all the process </a:t>
            </a:r>
          </a:p>
          <a:p>
            <a:pPr>
              <a:buFont typeface="Wingdings" pitchFamily="2" charset="2"/>
              <a:buChar char="Ø"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various process timings are fixed in the controller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Ex:</a:t>
            </a: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   1kg of rice=27 minutes</a:t>
            </a: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   Every 5 min=70ml</a:t>
            </a:r>
            <a:endParaRPr lang="en-IN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So that the grinder will automatically stop after the grinding process.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C19A9-6D82-41A5-BEEA-50B75C1D3B40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 AND PROPOSED SYSTEM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C19A9-6D82-41A5-BEEA-50B75C1D3B40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657600" y="2895600"/>
            <a:ext cx="914400" cy="2819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pic</a:t>
            </a:r>
            <a:endParaRPr lang="en-IN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29000" y="1752600"/>
            <a:ext cx="1371600" cy="533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POWEWR SUPPLY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66800" y="3124200"/>
            <a:ext cx="914400" cy="457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10200" y="2895600"/>
            <a:ext cx="14478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LCD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10200" y="3581400"/>
            <a:ext cx="1524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LOAD CELL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43000" y="3962400"/>
            <a:ext cx="1143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WAWW</a:t>
            </a:r>
            <a:endParaRPr lang="en-IN" dirty="0"/>
          </a:p>
        </p:txBody>
      </p:sp>
      <p:sp>
        <p:nvSpPr>
          <p:cNvPr id="12" name="Rectangle 11"/>
          <p:cNvSpPr/>
          <p:nvPr/>
        </p:nvSpPr>
        <p:spPr>
          <a:xfrm>
            <a:off x="5410200" y="4191000"/>
            <a:ext cx="1524000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WATER TANK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410200" y="4953000"/>
            <a:ext cx="1524000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schemeClr val="bg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90600" y="4419600"/>
            <a:ext cx="1219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>
          <a:xfrm>
            <a:off x="609600" y="1600200"/>
            <a:ext cx="8229600" cy="45259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dirty="0"/>
          </a:p>
        </p:txBody>
      </p:sp>
      <p:sp>
        <p:nvSpPr>
          <p:cNvPr id="18" name="Rectangle 17"/>
          <p:cNvSpPr/>
          <p:nvPr/>
        </p:nvSpPr>
        <p:spPr>
          <a:xfrm>
            <a:off x="3733800" y="2667000"/>
            <a:ext cx="914400" cy="2895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r>
              <a:rPr lang="en-US" dirty="0" smtClean="0">
                <a:solidFill>
                  <a:schemeClr val="tx1"/>
                </a:solidFill>
              </a:rPr>
              <a:t>PIC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16F883</a:t>
            </a:r>
            <a:endParaRPr lang="en-IN" dirty="0"/>
          </a:p>
        </p:txBody>
      </p:sp>
      <p:sp>
        <p:nvSpPr>
          <p:cNvPr id="19" name="Rectangle 18"/>
          <p:cNvSpPr/>
          <p:nvPr/>
        </p:nvSpPr>
        <p:spPr>
          <a:xfrm>
            <a:off x="5486400" y="4800600"/>
            <a:ext cx="1371600" cy="533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BUZZER 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219200" y="4876800"/>
            <a:ext cx="1905000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</a:t>
            </a:r>
            <a:r>
              <a:rPr lang="en-US" dirty="0" smtClean="0">
                <a:solidFill>
                  <a:schemeClr val="tx1"/>
                </a:solidFill>
              </a:rPr>
              <a:t>WATER TANK</a:t>
            </a:r>
            <a:endParaRPr lang="en-IN" dirty="0"/>
          </a:p>
        </p:txBody>
      </p:sp>
      <p:sp>
        <p:nvSpPr>
          <p:cNvPr id="26" name="Rectangle 25"/>
          <p:cNvSpPr/>
          <p:nvPr/>
        </p:nvSpPr>
        <p:spPr>
          <a:xfrm>
            <a:off x="3352800" y="1828800"/>
            <a:ext cx="1676400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POWER SUPPLY</a:t>
            </a:r>
            <a:endParaRPr lang="en-IN" dirty="0">
              <a:solidFill>
                <a:schemeClr val="tx1"/>
              </a:solidFill>
            </a:endParaRPr>
          </a:p>
        </p:txBody>
      </p:sp>
      <p:cxnSp>
        <p:nvCxnSpPr>
          <p:cNvPr id="28" name="Straight Arrow Connector 27"/>
          <p:cNvCxnSpPr>
            <a:stCxn id="26" idx="2"/>
            <a:endCxn id="18" idx="0"/>
          </p:cNvCxnSpPr>
          <p:nvPr/>
        </p:nvCxnSpPr>
        <p:spPr>
          <a:xfrm rot="5400000">
            <a:off x="4000500" y="2476500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7162800" y="3733800"/>
            <a:ext cx="1066800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</a:t>
            </a:r>
            <a:r>
              <a:rPr lang="en-US" dirty="0" smtClean="0">
                <a:solidFill>
                  <a:schemeClr val="tx1"/>
                </a:solidFill>
              </a:rPr>
              <a:t>LCD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DISPLAY</a:t>
            </a:r>
            <a:endParaRPr lang="en-IN" dirty="0"/>
          </a:p>
        </p:txBody>
      </p:sp>
      <p:sp>
        <p:nvSpPr>
          <p:cNvPr id="29" name="Rectangle 28"/>
          <p:cNvSpPr/>
          <p:nvPr/>
        </p:nvSpPr>
        <p:spPr>
          <a:xfrm>
            <a:off x="5410200" y="3733800"/>
            <a:ext cx="1219200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KEYPAD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295400" y="2514600"/>
            <a:ext cx="1524000" cy="762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GRINDER MOTOR</a:t>
            </a:r>
            <a:r>
              <a:rPr lang="en-US" dirty="0" smtClean="0"/>
              <a:t> </a:t>
            </a:r>
          </a:p>
          <a:p>
            <a:pPr algn="ctr"/>
            <a:r>
              <a:rPr lang="en-US" dirty="0" smtClean="0"/>
              <a:t>MOTOR</a:t>
            </a:r>
            <a:endParaRPr lang="en-IN" dirty="0"/>
          </a:p>
        </p:txBody>
      </p:sp>
      <p:sp>
        <p:nvSpPr>
          <p:cNvPr id="33" name="Rectangle 32"/>
          <p:cNvSpPr/>
          <p:nvPr/>
        </p:nvSpPr>
        <p:spPr>
          <a:xfrm>
            <a:off x="1295400" y="3733800"/>
            <a:ext cx="1600200" cy="762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SOLENOIDAL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VALVE </a:t>
            </a:r>
            <a:r>
              <a:rPr lang="en-US" dirty="0" smtClean="0"/>
              <a:t> </a:t>
            </a:r>
          </a:p>
          <a:p>
            <a:pPr algn="ctr"/>
            <a:endParaRPr lang="en-US" dirty="0" smtClean="0"/>
          </a:p>
        </p:txBody>
      </p:sp>
      <p:cxnSp>
        <p:nvCxnSpPr>
          <p:cNvPr id="47" name="Straight Arrow Connector 46"/>
          <p:cNvCxnSpPr>
            <a:stCxn id="29" idx="1"/>
          </p:cNvCxnSpPr>
          <p:nvPr/>
        </p:nvCxnSpPr>
        <p:spPr>
          <a:xfrm rot="10800000">
            <a:off x="4648200" y="40386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29" idx="3"/>
            <a:endCxn id="27" idx="1"/>
          </p:cNvCxnSpPr>
          <p:nvPr/>
        </p:nvCxnSpPr>
        <p:spPr>
          <a:xfrm>
            <a:off x="6629400" y="4038600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stCxn id="30" idx="2"/>
            <a:endCxn id="30" idx="2"/>
          </p:cNvCxnSpPr>
          <p:nvPr/>
        </p:nvCxnSpPr>
        <p:spPr>
          <a:xfrm rot="5400000">
            <a:off x="2057400" y="3276600"/>
            <a:ext cx="15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rot="10800000">
            <a:off x="2819400" y="3124200"/>
            <a:ext cx="914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>
            <a:stCxn id="18" idx="1"/>
          </p:cNvCxnSpPr>
          <p:nvPr/>
        </p:nvCxnSpPr>
        <p:spPr>
          <a:xfrm rot="10800000">
            <a:off x="2895600" y="41148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4648200" y="50292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rot="5400000">
            <a:off x="2057400" y="46482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hape 55"/>
          <p:cNvCxnSpPr>
            <a:stCxn id="22" idx="1"/>
          </p:cNvCxnSpPr>
          <p:nvPr/>
        </p:nvCxnSpPr>
        <p:spPr>
          <a:xfrm rot="10800000">
            <a:off x="762000" y="4191000"/>
            <a:ext cx="457200" cy="91440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762000" y="41910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1143000"/>
          </a:xfrm>
        </p:spPr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WORKING PRINCIPLE OF PROPOSED SYSTEM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525963"/>
          </a:xfrm>
        </p:spPr>
        <p:txBody>
          <a:bodyPr/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Step down transformer is used to reduce the voltage from 230V to 12V and 9V</a:t>
            </a:r>
          </a:p>
          <a:p>
            <a:pPr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Rectifier circuit is used to convert AC to DC. Because each device is operating under DC signals</a:t>
            </a:r>
          </a:p>
          <a:p>
            <a:pPr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Rotational motor is used to tilt the drum in forward and reverse direction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C19A9-6D82-41A5-BEEA-50B75C1D3B4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OUTCOMES AND RESULTS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Water flow is achieved according to time which is fixed in microcontroller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Motor will off after the completion of the grinding process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Drum will tilt automatically after making the flour in order to clean the drum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Buzzer will on at the end of the process 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C19A9-6D82-41A5-BEEA-50B75C1D3B40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CONCLUSION AND FUTURE SCOPE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The platform of the system is EMBEDDED Along with LCD with Micro controller, Relay ,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Solenoidal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valve , keypad, ,interfacing which reduces the human work while grinding the flour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This system can overcome the problems of  the existing  normal grinder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This can be implemented in the food industries ,which can helps  to reduce the number of workers in the industry</a:t>
            </a:r>
            <a:endParaRPr lang="en-US" sz="2800" dirty="0" smtClean="0"/>
          </a:p>
          <a:p>
            <a:pPr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C19A9-6D82-41A5-BEEA-50B75C1D3B40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REFERENES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M.Mathew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G.Sam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“DIAGNOSTICS STUDY OF THE WET GRINDER CLUSTER”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(report). Development commissioner, Ministry of Micro, Small and Medium Enterprise. Retrieved 24</a:t>
            </a:r>
            <a:r>
              <a:rPr lang="en-US" sz="2800" baseline="30000" dirty="0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January 2016.</a:t>
            </a: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2.J.Stephenson,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S.David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“METAL CUTTING THEORY AND    PRACTICE”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Retrieved 17</a:t>
            </a:r>
            <a:r>
              <a:rPr lang="en-US" sz="2800" baseline="30000" dirty="0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December 2016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C19A9-6D82-41A5-BEEA-50B75C1D3B40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3.“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HOW TO CHOOSE THE WET</a:t>
            </a:r>
          </a:p>
          <a:p>
            <a:pPr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GRINDER”.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indiacurry.com.retrieved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24</a:t>
            </a:r>
            <a:r>
              <a:rPr lang="en-US" sz="2800" baseline="30000" dirty="0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June 2014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4.Charmaine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O`Brine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(15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december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2013).”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THE PENGUIN FOOD GUIDE TO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INDIA.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Penguin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books limited.P.378.ISBN 978-93-5118-575-8</a:t>
            </a: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5.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POLE CODE SET TO HIT WET GRINDER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BUISNESS”.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Live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Mint .6 August 2013.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C19A9-6D82-41A5-BEEA-50B75C1D3B40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Reference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SANTHAGRINDERS”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Santhagrinders.com.retrieved 24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january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2016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7.Vir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Sanghiv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(1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january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2004).”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RUDE FOOD:THE COLLECTED FOOD WRITINGS OF VIR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SANGHIV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”.Penguin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books india.pp.109-110.”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ISBN 978-0-14-303139-0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”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Farnworth,Edward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R.(2003).Handbook of fermented functional foods.CRC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press,”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ISBN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978-0-8493-1372-1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”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C19A9-6D82-41A5-BEEA-50B75C1D3B40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                     QUERIES??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C19A9-6D82-41A5-BEEA-50B75C1D3B40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/>
          <p:cNvSpPr>
            <a:spLocks noGrp="1"/>
          </p:cNvSpPr>
          <p:nvPr>
            <p:ph idx="1"/>
          </p:nvPr>
        </p:nvSpPr>
        <p:spPr>
          <a:xfrm>
            <a:off x="533400" y="2743200"/>
            <a:ext cx="8229600" cy="8382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THANK YOU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922ECA-9C43-4304-97E2-337B7E34AD2B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1443</TotalTime>
  <Words>586</Words>
  <Application>Microsoft Office PowerPoint</Application>
  <PresentationFormat>On-screen Show (4:3)</PresentationFormat>
  <Paragraphs>96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AUTOMATION IN GRINDER USING MICROCONTROLLER </vt:lpstr>
      <vt:lpstr> CONTENTS</vt:lpstr>
      <vt:lpstr>ABSTRACT</vt:lpstr>
      <vt:lpstr>EXISTING SYSTEM</vt:lpstr>
      <vt:lpstr>PROPOSED SYSTEM </vt:lpstr>
      <vt:lpstr>BLOCK DIAGRAM AND PROPOSED SYSTEM</vt:lpstr>
      <vt:lpstr>WORKING PRINCIPLE OF PROPOSED SYSTEM</vt:lpstr>
      <vt:lpstr>OUTCOMES AND RESULTS</vt:lpstr>
      <vt:lpstr>CONCLUSION AND FUTURE SCOPE</vt:lpstr>
      <vt:lpstr>REFERENES</vt:lpstr>
      <vt:lpstr>References</vt:lpstr>
      <vt:lpstr>Reference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TTS</cp:lastModifiedBy>
  <cp:revision>232</cp:revision>
  <dcterms:created xsi:type="dcterms:W3CDTF">2013-12-25T12:40:00Z</dcterms:created>
  <dcterms:modified xsi:type="dcterms:W3CDTF">2021-04-13T11:45:59Z</dcterms:modified>
</cp:coreProperties>
</file>