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397" r:id="rId2"/>
    <p:sldId id="384" r:id="rId3"/>
    <p:sldId id="371" r:id="rId4"/>
    <p:sldId id="342" r:id="rId5"/>
    <p:sldId id="367" r:id="rId6"/>
    <p:sldId id="385" r:id="rId7"/>
    <p:sldId id="381" r:id="rId8"/>
    <p:sldId id="383" r:id="rId9"/>
    <p:sldId id="388" r:id="rId10"/>
    <p:sldId id="387" r:id="rId11"/>
    <p:sldId id="386" r:id="rId12"/>
    <p:sldId id="389" r:id="rId13"/>
    <p:sldId id="390" r:id="rId14"/>
    <p:sldId id="391" r:id="rId15"/>
    <p:sldId id="392" r:id="rId16"/>
    <p:sldId id="396" r:id="rId17"/>
    <p:sldId id="393" r:id="rId18"/>
    <p:sldId id="394" r:id="rId19"/>
    <p:sldId id="395" r:id="rId20"/>
    <p:sldId id="331" r:id="rId2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559" autoAdjust="0"/>
    <p:restoredTop sz="91119" autoAdjust="0"/>
  </p:normalViewPr>
  <p:slideViewPr>
    <p:cSldViewPr>
      <p:cViewPr varScale="1">
        <p:scale>
          <a:sx n="73" d="100"/>
          <a:sy n="73" d="100"/>
        </p:scale>
        <p:origin x="-462"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p14="http://schemas.microsoft.com/office/powerpoint/2010/main" xmlns=""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92762"/>
          </a:xfrm>
        </p:spPr>
        <p:txBody>
          <a:bodyPr/>
          <a:lstStyle/>
          <a:p>
            <a:pPr lvl="1"/>
            <a:r>
              <a:rPr lang="en-US" b="1" dirty="0" smtClean="0">
                <a:latin typeface="Times New Roman" pitchFamily="18" charset="0"/>
                <a:cs typeface="Times New Roman" pitchFamily="18" charset="0"/>
              </a:rPr>
              <a:t>AUTOMATIC BUS SEATS COUNT AND RF TRACKING USING IOT</a:t>
            </a:r>
            <a:br>
              <a:rPr lang="en-US"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CONTENTS</a:t>
            </a:r>
            <a:endParaRPr lang="en-US" dirty="0"/>
          </a:p>
        </p:txBody>
      </p:sp>
      <p:sp>
        <p:nvSpPr>
          <p:cNvPr id="3" name="Content Placeholder 2"/>
          <p:cNvSpPr>
            <a:spLocks noGrp="1"/>
          </p:cNvSpPr>
          <p:nvPr>
            <p:ph idx="1"/>
          </p:nvPr>
        </p:nvSpPr>
        <p:spPr/>
        <p:txBody>
          <a:bodyPr/>
          <a:lstStyle/>
          <a:p>
            <a:r>
              <a:rPr lang="en-US" sz="2800" dirty="0" smtClean="0"/>
              <a:t>Abstract</a:t>
            </a:r>
          </a:p>
          <a:p>
            <a:r>
              <a:rPr lang="en-US" sz="2800" dirty="0" smtClean="0"/>
              <a:t>Existing Scheme</a:t>
            </a:r>
          </a:p>
          <a:p>
            <a:r>
              <a:rPr lang="en-US" sz="2800" dirty="0" smtClean="0"/>
              <a:t>Block Diagram</a:t>
            </a:r>
          </a:p>
          <a:p>
            <a:r>
              <a:rPr lang="en-US" sz="2800" dirty="0" smtClean="0"/>
              <a:t>Working principle</a:t>
            </a:r>
          </a:p>
          <a:p>
            <a:r>
              <a:rPr lang="en-US" sz="2800" dirty="0" smtClean="0"/>
              <a:t>Hardware/Software components and Tools used</a:t>
            </a:r>
          </a:p>
          <a:p>
            <a:r>
              <a:rPr lang="en-US" sz="2800" dirty="0" smtClean="0"/>
              <a:t>Outcome and Results</a:t>
            </a:r>
          </a:p>
          <a:p>
            <a:r>
              <a:rPr lang="en-US" sz="2800" dirty="0" smtClean="0"/>
              <a:t>Conclusion and Future scope</a:t>
            </a:r>
          </a:p>
          <a:p>
            <a:r>
              <a:rPr lang="en-US" sz="2800" dirty="0" smtClean="0"/>
              <a:t>References</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381000" y="1295400"/>
            <a:ext cx="8305800" cy="5334000"/>
          </a:xfrm>
        </p:spPr>
        <p:txBody>
          <a:bodyPr/>
          <a:lstStyle/>
          <a:p>
            <a:r>
              <a:rPr lang="en-US" sz="2800" dirty="0" smtClean="0"/>
              <a:t>This project proposes a supervisory system based on WIFI technology, to improve the operation efficiency of bus monitoring system and realize intelligent transportation system. </a:t>
            </a:r>
          </a:p>
          <a:p>
            <a:r>
              <a:rPr lang="en-US" sz="2800" dirty="0" smtClean="0"/>
              <a:t>Using IR sensors to know the available seats in the bus.</a:t>
            </a:r>
          </a:p>
          <a:p>
            <a:r>
              <a:rPr lang="en-US" sz="2800" dirty="0" smtClean="0"/>
              <a:t>RF TRANSCEIVER  is used to track the object(ie.bus) in certain regions.</a:t>
            </a:r>
          </a:p>
          <a:p>
            <a:r>
              <a:rPr lang="en-US" sz="2800" dirty="0" smtClean="0"/>
              <a:t>RF is used to convey the </a:t>
            </a:r>
            <a:r>
              <a:rPr lang="en-US" sz="2800" dirty="0" err="1" smtClean="0"/>
              <a:t>informations</a:t>
            </a:r>
            <a:r>
              <a:rPr lang="en-US" sz="2800" dirty="0" smtClean="0"/>
              <a:t> where  is the object located.</a:t>
            </a:r>
          </a:p>
          <a:p>
            <a:pPr>
              <a:buNone/>
            </a:pPr>
            <a:endParaRPr lang="en-US" dirty="0" smtClean="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p14="http://schemas.microsoft.com/office/powerpoint/2010/main" xmlns=""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482012" cy="5105400"/>
          </a:xfrm>
        </p:spPr>
        <p:txBody>
          <a:bodyPr/>
          <a:lstStyle/>
          <a:p>
            <a:pPr lvl="1" algn="just" eaLnBrk="1" hangingPunct="1">
              <a:buNone/>
            </a:pPr>
            <a:endParaRPr lang="en-US" dirty="0" smtClean="0">
              <a:solidFill>
                <a:srgbClr val="FF0000"/>
              </a:solidFill>
              <a:latin typeface="Times New Roman" pitchFamily="18" charset="0"/>
              <a:cs typeface="Times New Roman" pitchFamily="18" charset="0"/>
            </a:endParaRPr>
          </a:p>
          <a:p>
            <a:r>
              <a:rPr lang="en-US" sz="2800" dirty="0" smtClean="0"/>
              <a:t>S. Shah and B. Singh, “RFID Based School Bus Tracking and Security System,” pp. 1481–1485, 2016.</a:t>
            </a:r>
          </a:p>
          <a:p>
            <a:r>
              <a:rPr lang="en-US" sz="2800" dirty="0" smtClean="0"/>
              <a:t> J. Zambada, R. Quintero, R.Isijara, R.Galeana, and L. Santillan, “An IoT based scholar bus monitoring system,” 2015 IEEE 1st Int. Smart Cities Conf. ISC2 2015, 2015.</a:t>
            </a:r>
          </a:p>
          <a:p>
            <a:endParaRPr lang="en-US" sz="2800" dirty="0" smtClean="0"/>
          </a:p>
          <a:p>
            <a:pPr algn="just" eaLnBrk="1" hangingPunct="1"/>
            <a:endParaRPr lang="en-US" sz="2800" dirty="0" smtClean="0">
              <a:latin typeface="Times New Roman" pitchFamily="18" charset="0"/>
              <a:cs typeface="Times New Roman" pitchFamily="18" charset="0"/>
            </a:endParaRPr>
          </a:p>
          <a:p>
            <a:pPr eaLnBrk="1" hangingPunct="1">
              <a:buFont typeface="Wingdings" pitchFamily="2" charset="2"/>
              <a:buChar char="ü"/>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PROPOSED SYSTEM</a:t>
            </a:r>
            <a:br>
              <a:rPr lang="en-US" sz="2800" b="1"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 (BLOCK DIAGRAM)</a:t>
            </a:r>
          </a:p>
        </p:txBody>
      </p:sp>
      <p:pic>
        <p:nvPicPr>
          <p:cNvPr id="7" name="Content Placeholder 6" descr="bus.png"/>
          <p:cNvPicPr>
            <a:picLocks noGrp="1"/>
          </p:cNvPicPr>
          <p:nvPr>
            <p:ph idx="1"/>
          </p:nvPr>
        </p:nvPicPr>
        <p:blipFill>
          <a:blip r:embed="rId2"/>
          <a:srcRect t="7220" b="54127"/>
          <a:stretch>
            <a:fillRect/>
          </a:stretch>
        </p:blipFill>
        <p:spPr>
          <a:xfrm>
            <a:off x="228600" y="1771070"/>
            <a:ext cx="8458200" cy="4401130"/>
          </a:xfrm>
          <a:prstGeom prst="rect">
            <a:avLst/>
          </a:prstGeom>
        </p:spPr>
      </p:pic>
    </p:spTree>
    <p:extLst>
      <p:ext uri="{BB962C8B-B14F-4D97-AF65-F5344CB8AC3E}">
        <p14:creationId xmlns:p14="http://schemas.microsoft.com/office/powerpoint/2010/main" xmlns=""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CHART</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pic>
        <p:nvPicPr>
          <p:cNvPr id="2050" name="Picture 2"/>
          <p:cNvPicPr>
            <a:picLocks noGrp="1" noChangeAspect="1" noChangeArrowheads="1"/>
          </p:cNvPicPr>
          <p:nvPr>
            <p:ph idx="1"/>
          </p:nvPr>
        </p:nvPicPr>
        <p:blipFill>
          <a:blip r:embed="rId2"/>
          <a:srcRect l="48107" t="21887" r="18763" b="24237"/>
          <a:stretch>
            <a:fillRect/>
          </a:stretch>
        </p:blipFill>
        <p:spPr bwMode="auto">
          <a:xfrm>
            <a:off x="609600" y="1371600"/>
            <a:ext cx="8229600" cy="5181600"/>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381000" y="1524000"/>
            <a:ext cx="8229600" cy="4221163"/>
          </a:xfrm>
        </p:spPr>
        <p:txBody>
          <a:bodyPr/>
          <a:lstStyle/>
          <a:p>
            <a:pPr algn="just"/>
            <a:r>
              <a:rPr lang="en-US" sz="2800" dirty="0" smtClean="0"/>
              <a:t>The main use of this project is to display the status</a:t>
            </a:r>
          </a:p>
          <a:p>
            <a:pPr algn="just">
              <a:buNone/>
            </a:pPr>
            <a:r>
              <a:rPr lang="en-US" sz="2800" dirty="0" smtClean="0"/>
              <a:t>     of the bus.</a:t>
            </a:r>
          </a:p>
          <a:p>
            <a:pPr algn="just"/>
            <a:r>
              <a:rPr lang="en-US" sz="2800" dirty="0" smtClean="0"/>
              <a:t> The project has several RF Transmitter sections which could be used for provide the information to bus.</a:t>
            </a:r>
          </a:p>
          <a:p>
            <a:pPr algn="just"/>
            <a:r>
              <a:rPr lang="en-US" sz="2800" dirty="0" smtClean="0"/>
              <a:t> During the time of running if the bus crossed across there in the relevant receiver section, the particular transmitter section indicates the relevant message to driver through RF wireless communication. From this we can display the relevant stopping.</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Hardware</a:t>
            </a:r>
            <a:endParaRPr lang="en-US" dirty="0"/>
          </a:p>
        </p:txBody>
      </p:sp>
      <p:sp>
        <p:nvSpPr>
          <p:cNvPr id="3" name="Content Placeholder 2"/>
          <p:cNvSpPr>
            <a:spLocks noGrp="1"/>
          </p:cNvSpPr>
          <p:nvPr>
            <p:ph idx="1"/>
          </p:nvPr>
        </p:nvSpPr>
        <p:spPr/>
        <p:txBody>
          <a:bodyPr/>
          <a:lstStyle/>
          <a:p>
            <a:r>
              <a:rPr lang="en-US" sz="2800" dirty="0" smtClean="0"/>
              <a:t>Power supply unit</a:t>
            </a:r>
          </a:p>
          <a:p>
            <a:pPr lvl="0"/>
            <a:r>
              <a:rPr lang="en-US" sz="2800" dirty="0" smtClean="0"/>
              <a:t>Microcontroller – </a:t>
            </a:r>
            <a:r>
              <a:rPr lang="en-US" sz="2800" dirty="0" err="1" smtClean="0"/>
              <a:t>ATmega</a:t>
            </a:r>
            <a:r>
              <a:rPr lang="en-US" sz="2800" dirty="0" smtClean="0"/>
              <a:t> 8A</a:t>
            </a:r>
          </a:p>
          <a:p>
            <a:pPr lvl="0"/>
            <a:r>
              <a:rPr lang="en-US" sz="2800" dirty="0" smtClean="0"/>
              <a:t>WIFI module</a:t>
            </a:r>
          </a:p>
          <a:p>
            <a:pPr lvl="0"/>
            <a:r>
              <a:rPr lang="en-US" sz="2800" dirty="0" smtClean="0"/>
              <a:t>IR sensor</a:t>
            </a:r>
          </a:p>
          <a:p>
            <a:pPr lvl="0"/>
            <a:r>
              <a:rPr lang="en-US" sz="2800" dirty="0" smtClean="0"/>
              <a:t>Drives</a:t>
            </a:r>
          </a:p>
          <a:p>
            <a:endParaRPr lang="en-US" dirty="0" smtClean="0"/>
          </a:p>
          <a:p>
            <a:pPr>
              <a:buNone/>
            </a:pP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Software</a:t>
            </a:r>
            <a:endParaRPr lang="en-US" dirty="0"/>
          </a:p>
        </p:txBody>
      </p:sp>
      <p:sp>
        <p:nvSpPr>
          <p:cNvPr id="3" name="Content Placeholder 2"/>
          <p:cNvSpPr>
            <a:spLocks noGrp="1"/>
          </p:cNvSpPr>
          <p:nvPr>
            <p:ph idx="1"/>
          </p:nvPr>
        </p:nvSpPr>
        <p:spPr/>
        <p:txBody>
          <a:bodyPr/>
          <a:lstStyle/>
          <a:p>
            <a:pPr lvl="0"/>
            <a:r>
              <a:rPr lang="en-US" sz="2800" dirty="0" smtClean="0"/>
              <a:t>Platform - AVR STUDIO </a:t>
            </a:r>
          </a:p>
          <a:p>
            <a:pPr lvl="0"/>
            <a:r>
              <a:rPr lang="en-US" sz="2800" dirty="0" smtClean="0"/>
              <a:t>Compiler – Win AVR</a:t>
            </a:r>
          </a:p>
          <a:p>
            <a:pPr lvl="0"/>
            <a:r>
              <a:rPr lang="en-US" sz="2800" dirty="0" smtClean="0"/>
              <a:t>Embedded C language</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 supply</a:t>
            </a:r>
            <a:endParaRPr lang="en-US" dirty="0"/>
          </a:p>
        </p:txBody>
      </p:sp>
      <p:sp>
        <p:nvSpPr>
          <p:cNvPr id="3" name="Content Placeholder 2"/>
          <p:cNvSpPr>
            <a:spLocks noGrp="1"/>
          </p:cNvSpPr>
          <p:nvPr>
            <p:ph idx="1"/>
          </p:nvPr>
        </p:nvSpPr>
        <p:spPr/>
        <p:txBody>
          <a:bodyPr/>
          <a:lstStyle/>
          <a:p>
            <a:pPr algn="just"/>
            <a:r>
              <a:rPr lang="en-US" altLang="en-US" sz="2800" dirty="0" smtClean="0"/>
              <a:t>A regulated power supply is the power supply with rectification, filtering and regulation being done on the AC mains to get a regulated power supply for microcontroller and for the other devices being interfaced in it.</a:t>
            </a:r>
          </a:p>
          <a:p>
            <a:pPr algn="just"/>
            <a:r>
              <a:rPr lang="en-US" altLang="en-US" sz="2800" dirty="0" smtClean="0"/>
              <a:t>A power supply can be broken down in to series of blocks, each block performs a particular function.</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Microcontroller</a:t>
            </a:r>
            <a:endParaRPr lang="en-US" dirty="0"/>
          </a:p>
        </p:txBody>
      </p:sp>
      <p:sp>
        <p:nvSpPr>
          <p:cNvPr id="3" name="Content Placeholder 2"/>
          <p:cNvSpPr>
            <a:spLocks noGrp="1"/>
          </p:cNvSpPr>
          <p:nvPr>
            <p:ph idx="1"/>
          </p:nvPr>
        </p:nvSpPr>
        <p:spPr/>
        <p:txBody>
          <a:bodyPr/>
          <a:lstStyle/>
          <a:p>
            <a:pPr>
              <a:lnSpc>
                <a:spcPct val="80000"/>
              </a:lnSpc>
            </a:pPr>
            <a:r>
              <a:rPr lang="en-US" altLang="en-US" sz="2800" dirty="0" smtClean="0"/>
              <a:t>ATmega8A is the microcontroller used in this project.</a:t>
            </a:r>
          </a:p>
          <a:p>
            <a:pPr>
              <a:lnSpc>
                <a:spcPct val="80000"/>
              </a:lnSpc>
            </a:pPr>
            <a:r>
              <a:rPr lang="en-US" altLang="en-US" sz="2800" dirty="0" smtClean="0"/>
              <a:t>The controller has peripheral features like inbuilt ADC, required to get the signals from the sensors.</a:t>
            </a:r>
          </a:p>
          <a:p>
            <a:pPr>
              <a:lnSpc>
                <a:spcPct val="80000"/>
              </a:lnSpc>
            </a:pPr>
            <a:r>
              <a:rPr lang="en-US" altLang="en-US" sz="2800" dirty="0" smtClean="0"/>
              <a:t>Maximum clock frequency is 20MHz and hence faster than 8051.</a:t>
            </a:r>
          </a:p>
          <a:p>
            <a:pPr>
              <a:lnSpc>
                <a:spcPct val="80000"/>
              </a:lnSpc>
            </a:pPr>
            <a:r>
              <a:rPr lang="en-US" altLang="en-US" sz="2800" dirty="0" smtClean="0"/>
              <a:t>Based on RISC and Harvard architecture and hence even more faster.</a:t>
            </a:r>
          </a:p>
          <a:p>
            <a:pPr>
              <a:lnSpc>
                <a:spcPct val="80000"/>
              </a:lnSpc>
            </a:pPr>
            <a:r>
              <a:rPr lang="en-US" altLang="en-US" sz="2800" dirty="0" smtClean="0"/>
              <a:t>Embedded C is used for programming the microcontroller</a:t>
            </a:r>
            <a:r>
              <a:rPr lang="en-US" altLang="en-US" sz="2400" dirty="0" smtClean="0"/>
              <a:t>.</a:t>
            </a: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Software Tool</a:t>
            </a:r>
            <a:endParaRPr lang="en-US" dirty="0"/>
          </a:p>
        </p:txBody>
      </p:sp>
      <p:sp>
        <p:nvSpPr>
          <p:cNvPr id="3" name="Content Placeholder 2"/>
          <p:cNvSpPr>
            <a:spLocks noGrp="1"/>
          </p:cNvSpPr>
          <p:nvPr>
            <p:ph idx="1"/>
          </p:nvPr>
        </p:nvSpPr>
        <p:spPr/>
        <p:txBody>
          <a:bodyPr/>
          <a:lstStyle/>
          <a:p>
            <a:r>
              <a:rPr lang="en-US" sz="2800" dirty="0" smtClean="0"/>
              <a:t>Embedded C is generally an extension of the C language, they are more or less similar. However, some differences do exist, such as C is generally used for desktop computers, while embedded C is for microcontroller based applications. C can use the resources of a desktop PC like memory, OS, etc.</a:t>
            </a:r>
            <a:endParaRPr lang="en-US"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 of Tool</a:t>
            </a:r>
            <a:endParaRPr lang="en-US" dirty="0"/>
          </a:p>
        </p:txBody>
      </p:sp>
      <p:sp>
        <p:nvSpPr>
          <p:cNvPr id="3" name="Content Placeholder 2"/>
          <p:cNvSpPr>
            <a:spLocks noGrp="1"/>
          </p:cNvSpPr>
          <p:nvPr>
            <p:ph idx="1"/>
          </p:nvPr>
        </p:nvSpPr>
        <p:spPr/>
        <p:txBody>
          <a:bodyPr/>
          <a:lstStyle/>
          <a:p>
            <a:r>
              <a:rPr lang="en-US" sz="2800" dirty="0" smtClean="0"/>
              <a:t>Possesses of cross development in nature</a:t>
            </a:r>
          </a:p>
          <a:p>
            <a:r>
              <a:rPr lang="en-US" sz="2800" dirty="0" smtClean="0"/>
              <a:t>Dependent on hardware architecture(microcontroller or other devices)</a:t>
            </a:r>
          </a:p>
          <a:p>
            <a:r>
              <a:rPr lang="en-US" sz="2800" dirty="0" smtClean="0"/>
              <a:t>Used to limited resource like RAM,ROM and I/O peripherals on embedded controller</a:t>
            </a:r>
            <a:endParaRPr lang="en-US"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Outcome</a:t>
            </a:r>
            <a:endParaRPr lang="en-US" dirty="0"/>
          </a:p>
        </p:txBody>
      </p:sp>
      <p:sp>
        <p:nvSpPr>
          <p:cNvPr id="3" name="Content Placeholder 2"/>
          <p:cNvSpPr>
            <a:spLocks noGrp="1"/>
          </p:cNvSpPr>
          <p:nvPr>
            <p:ph idx="1"/>
          </p:nvPr>
        </p:nvSpPr>
        <p:spPr/>
        <p:txBody>
          <a:bodyPr/>
          <a:lstStyle/>
          <a:p>
            <a:r>
              <a:rPr lang="en-US" sz="2800" dirty="0" smtClean="0"/>
              <a:t>IR sensors are used to counting the seats, which is free or not and Wifi module is used to transfer the seats availability and displayed via IoT webpage creations</a:t>
            </a:r>
          </a:p>
          <a:p>
            <a:r>
              <a:rPr lang="en-US" sz="2800" dirty="0" smtClean="0"/>
              <a:t>RF transceiver is used to track the bus in certain range.</a:t>
            </a:r>
          </a:p>
          <a:p>
            <a:r>
              <a:rPr lang="en-US" sz="2800" dirty="0" smtClean="0"/>
              <a:t>LCD is fixed in the bus stage and displayed wheather the bus arrival or not using RF receiver  </a:t>
            </a:r>
            <a:endParaRPr lang="en-US"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a:t>
            </a:r>
            <a:endParaRPr lang="en-US" dirty="0"/>
          </a:p>
        </p:txBody>
      </p:sp>
      <p:sp>
        <p:nvSpPr>
          <p:cNvPr id="3" name="Content Placeholder 2"/>
          <p:cNvSpPr>
            <a:spLocks noGrp="1"/>
          </p:cNvSpPr>
          <p:nvPr>
            <p:ph idx="1"/>
          </p:nvPr>
        </p:nvSpPr>
        <p:spPr/>
        <p:txBody>
          <a:bodyPr/>
          <a:lstStyle/>
          <a:p>
            <a:pPr>
              <a:buNone/>
            </a:pPr>
            <a:endParaRPr lang="en-US" dirty="0" smtClean="0"/>
          </a:p>
          <a:p>
            <a:endParaRPr lang="en-US" dirty="0" smtClean="0"/>
          </a:p>
          <a:p>
            <a:endParaRPr lang="en-US" dirty="0" smtClean="0"/>
          </a:p>
          <a:p>
            <a:endParaRPr lang="en-US" dirty="0" smtClean="0"/>
          </a:p>
          <a:p>
            <a:endParaRPr lang="en-US" dirty="0" smtClean="0"/>
          </a:p>
          <a:p>
            <a:pPr>
              <a:buNone/>
            </a:pP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pic>
        <p:nvPicPr>
          <p:cNvPr id="5" name="Picture 4" descr="C:\Users\Udhay\Desktop\bus report\IMG_20180408_210704.jpg"/>
          <p:cNvPicPr/>
          <p:nvPr/>
        </p:nvPicPr>
        <p:blipFill>
          <a:blip r:embed="rId2" cstate="print"/>
          <a:srcRect l="2876" r="11197" b="6701"/>
          <a:stretch>
            <a:fillRect/>
          </a:stretch>
        </p:blipFill>
        <p:spPr bwMode="auto">
          <a:xfrm>
            <a:off x="2362200" y="1600200"/>
            <a:ext cx="3584275" cy="2817963"/>
          </a:xfrm>
          <a:prstGeom prst="rect">
            <a:avLst/>
          </a:prstGeom>
          <a:noFill/>
          <a:ln w="9525">
            <a:noFill/>
            <a:miter lim="800000"/>
            <a:headEnd/>
            <a:tailEnd/>
          </a:ln>
        </p:spPr>
      </p:pic>
      <p:sp>
        <p:nvSpPr>
          <p:cNvPr id="6" name="Rectangle 5"/>
          <p:cNvSpPr/>
          <p:nvPr/>
        </p:nvSpPr>
        <p:spPr>
          <a:xfrm>
            <a:off x="1066800" y="4800600"/>
            <a:ext cx="7086600" cy="1200329"/>
          </a:xfrm>
          <a:prstGeom prst="rect">
            <a:avLst/>
          </a:prstGeom>
        </p:spPr>
        <p:txBody>
          <a:bodyPr wrap="square">
            <a:spAutoFit/>
          </a:bodyPr>
          <a:lstStyle/>
          <a:p>
            <a:pPr algn="just"/>
            <a:r>
              <a:rPr lang="en-US" sz="2400" dirty="0" smtClean="0">
                <a:ea typeface="Times New Roman" pitchFamily="18" charset="0"/>
                <a:cs typeface="Arial" pitchFamily="34" charset="0"/>
              </a:rPr>
              <a:t> RF Transceiver is used to tracking the bus to enter to the certain  system and displayed using LCD display</a:t>
            </a:r>
            <a:endParaRPr 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303D003-B892-41A2-B721-44B6516BE185}" type="slidenum">
              <a:rPr lang="en-US" smtClean="0"/>
              <a:pPr>
                <a:defRPr/>
              </a:pPr>
              <a:t>16</a:t>
            </a:fld>
            <a:endParaRPr lang="en-US"/>
          </a:p>
        </p:txBody>
      </p:sp>
      <p:pic>
        <p:nvPicPr>
          <p:cNvPr id="1026" name="Picture 5" descr="Screenshot_20180408-210146"/>
          <p:cNvPicPr>
            <a:picLocks noChangeAspect="1" noChangeArrowheads="1"/>
          </p:cNvPicPr>
          <p:nvPr/>
        </p:nvPicPr>
        <p:blipFill>
          <a:blip r:embed="rId2"/>
          <a:srcRect b="60605"/>
          <a:stretch>
            <a:fillRect/>
          </a:stretch>
        </p:blipFill>
        <p:spPr bwMode="auto">
          <a:xfrm>
            <a:off x="1371600" y="381000"/>
            <a:ext cx="5114925" cy="2381250"/>
          </a:xfrm>
          <a:prstGeom prst="rect">
            <a:avLst/>
          </a:prstGeom>
          <a:noFill/>
        </p:spPr>
      </p:pic>
      <p:sp>
        <p:nvSpPr>
          <p:cNvPr id="1027" name="Rectangle 3"/>
          <p:cNvSpPr>
            <a:spLocks noChangeArrowheads="1"/>
          </p:cNvSpPr>
          <p:nvPr/>
        </p:nvSpPr>
        <p:spPr bwMode="auto">
          <a:xfrm>
            <a:off x="0" y="0"/>
            <a:ext cx="574196"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8" name="Rectangle 4"/>
          <p:cNvSpPr>
            <a:spLocks noChangeArrowheads="1"/>
          </p:cNvSpPr>
          <p:nvPr/>
        </p:nvSpPr>
        <p:spPr bwMode="auto">
          <a:xfrm>
            <a:off x="0" y="52197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6"/>
          <p:cNvSpPr/>
          <p:nvPr/>
        </p:nvSpPr>
        <p:spPr>
          <a:xfrm>
            <a:off x="1066800" y="5105400"/>
            <a:ext cx="6934200" cy="1569660"/>
          </a:xfrm>
          <a:prstGeom prst="rect">
            <a:avLst/>
          </a:prstGeom>
        </p:spPr>
        <p:txBody>
          <a:bodyPr wrap="square">
            <a:spAutoFit/>
          </a:bodyPr>
          <a:lstStyle/>
          <a:p>
            <a:pPr algn="just"/>
            <a:r>
              <a:rPr lang="en-US" sz="2400" dirty="0" smtClean="0"/>
              <a:t>IR sensors used to find out the passengers are sitting on the seats or not, and the information’s displayed the webpage creation using Internet of Things via Wi-Fi module</a:t>
            </a:r>
            <a:endParaRPr lang="en-US" sz="2400" dirty="0"/>
          </a:p>
        </p:txBody>
      </p:sp>
      <p:pic>
        <p:nvPicPr>
          <p:cNvPr id="10" name="Picture 9" descr="C:\Users\Udhay\Desktop\bus report\Screenshot_20180408-210140.png"/>
          <p:cNvPicPr/>
          <p:nvPr/>
        </p:nvPicPr>
        <p:blipFill>
          <a:blip r:embed="rId3"/>
          <a:srcRect b="64322"/>
          <a:stretch>
            <a:fillRect/>
          </a:stretch>
        </p:blipFill>
        <p:spPr bwMode="auto">
          <a:xfrm>
            <a:off x="1447800" y="2590800"/>
            <a:ext cx="5140762" cy="2438401"/>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pPr algn="just"/>
            <a:r>
              <a:rPr lang="en-US" sz="2800" dirty="0" smtClean="0"/>
              <a:t>The proposed system based on </a:t>
            </a:r>
            <a:r>
              <a:rPr lang="en-US" sz="2800" dirty="0" err="1" smtClean="0"/>
              <a:t>Atmega</a:t>
            </a:r>
            <a:r>
              <a:rPr lang="en-US" sz="2800" dirty="0" smtClean="0"/>
              <a:t> 8A microcontroller is found to be more compact, user friendly and less complex, which can readily be used in order to perform</a:t>
            </a:r>
          </a:p>
          <a:p>
            <a:pPr algn="just"/>
            <a:r>
              <a:rPr lang="en-US" sz="2800" dirty="0" smtClean="0"/>
              <a:t> Due to the probability of high technology (</a:t>
            </a:r>
            <a:r>
              <a:rPr lang="en-US" sz="2800" dirty="0" err="1" smtClean="0"/>
              <a:t>Atmega</a:t>
            </a:r>
            <a:r>
              <a:rPr lang="en-US" sz="2800" dirty="0" smtClean="0"/>
              <a:t> 8A microcontroller) used this” </a:t>
            </a:r>
            <a:r>
              <a:rPr lang="en-US" sz="2800" b="1" dirty="0" smtClean="0"/>
              <a:t>AUTOMATIC BUS SEATS COUNT AND RF TRACKING USING IOT</a:t>
            </a:r>
            <a:r>
              <a:rPr lang="en-US" sz="2800" dirty="0" smtClean="0"/>
              <a:t>” is fully software controlled with less hardware circuit. The feature makes this system is the base for future systems.</a:t>
            </a:r>
          </a:p>
          <a:p>
            <a:endParaRPr lang="en-US"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scope</a:t>
            </a:r>
            <a:endParaRPr lang="en-US" dirty="0"/>
          </a:p>
        </p:txBody>
      </p:sp>
      <p:sp>
        <p:nvSpPr>
          <p:cNvPr id="3" name="Content Placeholder 2"/>
          <p:cNvSpPr>
            <a:spLocks noGrp="1"/>
          </p:cNvSpPr>
          <p:nvPr>
            <p:ph idx="1"/>
          </p:nvPr>
        </p:nvSpPr>
        <p:spPr/>
        <p:txBody>
          <a:bodyPr/>
          <a:lstStyle/>
          <a:p>
            <a:r>
              <a:rPr lang="en-US" dirty="0" smtClean="0"/>
              <a:t>In future ,Everywhere the smart mobile facility is available, so anyone can easily check the bus seats availability and checks the status of bus using RF wireless communication </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a:xfrm>
            <a:off x="457200" y="1600200"/>
            <a:ext cx="8686800" cy="11430000"/>
          </a:xfrm>
        </p:spPr>
        <p:txBody>
          <a:bodyPr/>
          <a:lstStyle/>
          <a:p>
            <a:r>
              <a:rPr lang="en-US" sz="2400" dirty="0" smtClean="0"/>
              <a:t>A. F. Abidin and M. Kolberg, “Towards Improved Vehicle Arrival Time Prediction in Public Transportation: Integrating SUMO and Kalman Filter Models,” Proc. - UKSim-AMSS 17th Int. Conf.Comput. Model. Simulation, UKSim 2015, pp. 147–152, 2016.</a:t>
            </a:r>
          </a:p>
          <a:p>
            <a:r>
              <a:rPr lang="en-US" sz="2400" dirty="0" smtClean="0"/>
              <a:t> S. Lee, G. Tewolde, and J. Kwon, “Design and implementation of vehicle tracking system using GPS/GSM/GPRS technology and smart phone application,” 2014 IEEE World Forum Internet Things,pp. 353–358, 2014.</a:t>
            </a:r>
          </a:p>
          <a:p>
            <a:r>
              <a:rPr lang="en-US" sz="2400" dirty="0" smtClean="0"/>
              <a:t> T.Bojan, U. Kumar, and V.Bojan, “Designing vehicle tracking system - An open source approach,” 2014 IEEE Int. Conf. Veh.Electron. Safety, ICVES 2014, pp. 135–140, 2015.</a:t>
            </a:r>
            <a:endParaRPr lang="en-US" sz="24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20</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1287</TotalTime>
  <Words>805</Words>
  <Application>Microsoft Office PowerPoint</Application>
  <PresentationFormat>On-screen Show (4:3)</PresentationFormat>
  <Paragraphs>96</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AUTOMATIC BUS SEATS COUNT AND RF TRACKING USING IOT </vt:lpstr>
      <vt:lpstr>CONTENTS</vt:lpstr>
      <vt:lpstr>ABSTRACT</vt:lpstr>
      <vt:lpstr>   EXISTING SCHEME</vt:lpstr>
      <vt:lpstr>   PROPOSED SYSTEM  (BLOCK DIAGRAM)</vt:lpstr>
      <vt:lpstr>FLOW CHART</vt:lpstr>
      <vt:lpstr>WORKING PRINCIPLE OF  PROPOSED SYSTEM</vt:lpstr>
      <vt:lpstr>Hardware</vt:lpstr>
      <vt:lpstr>Software</vt:lpstr>
      <vt:lpstr>Power supply</vt:lpstr>
      <vt:lpstr>Microcontroller</vt:lpstr>
      <vt:lpstr>Software Tool</vt:lpstr>
      <vt:lpstr>Features of Tool</vt:lpstr>
      <vt:lpstr>Outcome</vt:lpstr>
      <vt:lpstr>Results </vt:lpstr>
      <vt:lpstr>Slide 16</vt:lpstr>
      <vt:lpstr>Conclusion</vt:lpstr>
      <vt:lpstr>Future scope</vt:lpstr>
      <vt:lpstr>References</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245</cp:revision>
  <dcterms:created xsi:type="dcterms:W3CDTF">2013-12-25T12:40:00Z</dcterms:created>
  <dcterms:modified xsi:type="dcterms:W3CDTF">2021-04-13T11:47:20Z</dcterms:modified>
</cp:coreProperties>
</file>