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298" r:id="rId11"/>
    <p:sldId id="296" r:id="rId12"/>
    <p:sldId id="295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10-Apr-21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Survey of Network Intrusion Detection Methods from the Perspective of the Knowledge Discovery in Databases Process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identification of network attacks which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target information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and communication systems has been a focus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of the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research community for years. Network intrusion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detection is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 complex problem which presents a diverse number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of challenges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attacks currently remain undetected,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while newer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ones emerge due to the proliferation of connected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devices and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evolution of communication technology. In this survey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review the methods that have been applied to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network data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with the purpose of developing an intrusion detector,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but contrary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to previous reviews in the area, we analyze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them from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perspective of the Knowledge Discovery in Databases(KDD) process. 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As such, we discuss the techniques used for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thecollecion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preprocessing and transformation of the data, as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wellas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the data mining and evaluation methods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also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present the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characteristics and motivations behind the use of each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of these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techniques and propose more adequate and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up-to-date taxonomies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and definitions for intrusion detectors based on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terminology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used in the area of data mining and KDD.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Special importance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is given to the evaluation procedures followed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assess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detectors, discussing their applicability in current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real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networks.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Finally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as a result of this literature review,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we investigate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some open issues which will need to be considered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 further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research in the area of network security.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lvl="0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We can explore the existing links in the dataset pointing to the related entities in other LOD datasets.</a:t>
            </a:r>
          </a:p>
          <a:p>
            <a:pPr lvl="0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 the next step, various techniques for data consolidation, preprocessing and cleaning are applied,e.g.,schemamatching,datafusion,valuenormalization,treatmentof missing values and outliers, etc.</a:t>
            </a:r>
          </a:p>
          <a:p>
            <a:pPr lvl="0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Many approaches have been proposed for extracting the schema of the tables, and mapping it to existing on to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logies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LOD.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Mulwad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et al. have made significant contribution for interpreting tabular data using LOD, coming from independent domains.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preprocessing and transformation phases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have received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similar lack of analysis: the number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surveys covering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these tasks is small, with limited content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they ignore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their associated problems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challenges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These techniques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select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subset of the whole feature set that is assumed to be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most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relevant to solve the problem at hand.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FSS methods reduce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cost of data mining models, help to prevent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mode lover-fitting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enable a better understanding of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because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redundancies are removed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lvl="0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Several approaches and APIs have been proposed for extracting named entities from text documents and linking them to LOD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One of the most used APIs is DB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pedia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Spotlight ,which allows for automatically annotating text documents with DB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pedia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URIs</a:t>
            </a:r>
          </a:p>
          <a:p>
            <a:pPr lvl="0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similar approach is proposed by Perez et al. with the Onto Data Clean framework, which is able to guide the data cleaning process in a distributed environment.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framework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uses   a preprocessing ontology to store the information  about  the required transformations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lvl="0"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In contrast to in-line mode, mirroring allows traffic from many machines to be captured but has a bearing on the performance of the device, which is affected by the increasing number of machines to be monitored and the growing speed of modern networks.</a:t>
            </a:r>
          </a:p>
          <a:p>
            <a:pPr lvl="0"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We review the techniques used in all the steps of this process, paying special attention to the motivation behind their use. </a:t>
            </a:r>
          </a:p>
          <a:p>
            <a:pPr lvl="0"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We propose a taxonomy of NIDS detection methods based on the data mining terminology to avoid the ambiguity of previous classification proposals. To that end, we use two different criteria: (a) the detection approach and (b) the learning approach.</a:t>
            </a:r>
          </a:p>
          <a:p>
            <a:pPr lvl="0"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We review the mechanisms to avoid deterioration in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detec-tion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ability due to the evolution of network traffic, including attacks.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0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Towards a taxonomy of intrusion-detection systems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H. Debar, M. Dacier, and A. Wespi,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In this paper, we introduce a taxonomy of intrusion-detection systems that highlights the various aspects of this area. This taxonomy defines families of intrusion-detection systems according to their properties.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The architecture ofa network level intrusion detection system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R. Heady, G. F. Luger, A. Maccabe, and M. Servilla,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The proposed system will monitor base level information in network packets (source, destination, packet size, and time), learning the normal patterns and announcing anomalies as they occur.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33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Outside the closed world: On using machine learning for network intrusion detection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R. Sommer and V. Paxson,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  <a:cs typeface="Times New Roman"/>
                        </a:rPr>
                        <a:t>We support this claim by identifying challenges particular to network intrusion detection, and provide a set of guidelines meant to strengthen future research on anomaly detection.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A new approach to dimen-sionality reduction for anomaly detection in data traffic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T. Huang, H. Sethu, and N. Kandasamy,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  <a:cs typeface="Times New Roman"/>
                        </a:rPr>
                        <a:t>We present centralized and distributed versions of our algorithm and, using simulation on real traffic traces, demonstrate the qualitative and quantitative advantages of the distance-based subspace approach.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3" name="Content Placeholder 2" descr="C:\Users\TTS\Desktop\pic 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524000"/>
            <a:ext cx="7175500" cy="4419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[1] H. Debar, M.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Dacier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Wespi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“Towards a taxonomy of intrusion-detection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systems,”Computer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Networks, vol. 31, no. 8, pp. 805–822,1999.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[2] C. V.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Brown,IS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management handbook. CRC Press, 1999.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[3] R. Heady, G. F. Luger,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Maccabe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Servilla,The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architecture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ofa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 level intrusion detection system. University of New Mexico,1990.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[4] R.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Sommer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V.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Paxson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“Outside the closed world: 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usingmachine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learning for network intrusion detection,” in2010 IEEE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Symp.on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Security and Privacy, pp. 305–316, 2010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[5] T. Huang, H.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Sethu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N.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Kandasamy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“A new approach to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dimen-sionality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reduction for anomaly detection in data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traffic,”IEEE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Trans.on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 and Service Management, vol. 13, pp. 651–665, Sept 2016.</a:t>
            </a:r>
          </a:p>
          <a:p>
            <a:pPr algn="just">
              <a:lnSpc>
                <a:spcPct val="16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 P. Garcia-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Teodoro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J. Diaz-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Verdejo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Maci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́a-Fern ́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andez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andE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V ́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azquez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“Anomaly-based network intrusion detection: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Techniques,systems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challenges,”Computers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&amp; Security, vol. 28, no. 1-2,pp. 18–28, 2009.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Sperotto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Schaffrath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Sadre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C.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Morariu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Pras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B.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Stiller,“An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overview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flow-based intrusion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detection.,”IEEE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Comm.Surveys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&amp; Tutorials, vol. 12, no. 3, pp. 343–356, 2010.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[8] J. J. Davis and A. J. Clark, “Data preprocessing for anomaly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basednetwork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intrusion detection: 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review,”Computers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&amp; Security, vol. 30,no. 6-7, pp. 353–375, 2011.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[9] M. H.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Bhuyan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D. K. Bhattacharyya, and J. K.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Kalita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Networkanomaly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detection: methods, systems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tools,”IEEE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Comm. Surveys&amp; Tutorials, vol. 16, no. 1, pp. 303–336, 2014.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[10] M. Ahmed, A. N.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Mahmood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J.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“A survey of network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anomalydetection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techniques,”Journal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of Network and Computer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Applications,vol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60, pp. 19–31, 2016.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1198</TotalTime>
  <Words>1315</Words>
  <Application>Microsoft Office PowerPoint</Application>
  <PresentationFormat>On-screen Show (4:3)</PresentationFormat>
  <Paragraphs>70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Survey of Network Intrusion Detection Methods from the Perspective of the Knowledge Discovery in Databases Process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Architecture Diagram </vt:lpstr>
      <vt:lpstr>SOFTWARE REQUIREMENTS:</vt:lpstr>
      <vt:lpstr>HARDWARE REQUIREMENTS: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535</cp:revision>
  <dcterms:created xsi:type="dcterms:W3CDTF">2006-08-16T00:00:00Z</dcterms:created>
  <dcterms:modified xsi:type="dcterms:W3CDTF">2021-04-10T11:54:53Z</dcterms:modified>
</cp:coreProperties>
</file>