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298" r:id="rId10"/>
    <p:sldId id="296" r:id="rId11"/>
    <p:sldId id="295" r:id="rId12"/>
    <p:sldId id="323" r:id="rId13"/>
    <p:sldId id="32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24-Mar-21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On the Security of Reversible Data Hiding in </a:t>
            </a:r>
            <a:r>
              <a:rPr lang="en-US" dirty="0" smtClean="0"/>
              <a:t>Encrypted Images </a:t>
            </a:r>
            <a:r>
              <a:rPr lang="en-US" dirty="0" smtClean="0"/>
              <a:t>by MSB Prediction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600200"/>
            <a:ext cx="6870192" cy="4648200"/>
          </a:xfrm>
        </p:spPr>
        <p:txBody>
          <a:bodyPr>
            <a:normAutofit/>
          </a:bodyPr>
          <a:lstStyle/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reversible data hiding in encrypted images by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MSB prediction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P. Puteaux and W. Puesch not only provides high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embedding   bit-rates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but also entails a very low mathematical complexity.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correspondence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investigates its security and shows flaws 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embedding imperceptibility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unauthorized detection/removal of embedded data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unauthorized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access to image content. Secure solutions are discussed.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method, the original MSB values are lost in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sub sequent data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hiding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step 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the first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step 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use the previous pixels 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predict the current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pixel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value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mark the wrong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pixel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the plaintext domain, most RDH algorithms embed data by modifying the LSB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least significant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bit) to ensure the visual quality of the image.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But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the encryption domain, we do not require high visual quality of the image. For this reason, the MSB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most significant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bit)of the pixel can be used as marked bits to record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label map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image restoration. Puteaux et al.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174992" cy="4800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block map and the true MSBs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blocks with errors are stored into the MSB of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last M pixels 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Instead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of 8 pixels as in the original EPE-HCRDH, the optimal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block size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the secure reserved area with block map scheme appears to be4×8pixels (experimentally determined by varying the block size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 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large data set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standard decryption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by XOR-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must be completed with true MSBs recovery. By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reverse engineering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the receivers could get information on the data embed-ding procedure.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7421880" cy="5181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paper, we propose a new high-capacity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separable RDHEI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method using Huffman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coding labeling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(HVLCL-RDHEI).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can divide the proposed method into three phases, namely the encryption phase, the embedded phase, and the decryption phase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the encryption phase, we first calculate the label map of the original image, then encrypt the original image and embed the label map into the encrypted image.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embedding phase, we can embed multi-bit information in each encrypted pixel by multi-MSB substitution based on the embedded label map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security of the RDH-EI by MSB prediction of P. Puteaux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W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Puech has been investigated.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replacement of flag-bits with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predetermined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data hiding reserved area ensures 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imperceptibility of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embedding and eliminates unauthorized access to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image content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proposed secure versions provide similar performances(embedding bit-rate and mathematical complexity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After the prediction check, the image is encrypted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XOR-based encryption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and split into disjoint blocks of eight pixels.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blocks with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at least one prediction error are not used for data hiding.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600200" y="1295400"/>
          <a:ext cx="6953250" cy="4958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7750"/>
                <a:gridCol w="2317750"/>
                <a:gridCol w="2317750"/>
              </a:tblGrid>
              <a:tr h="44628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2751092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Reversible data hiding : advances in the past two decades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Y. Q. Shi, X. Li, X. Zhang, H. T. Wu and K. Ma,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 the past two decades, reversible data hiding (RDH), also referred to as lossless or invertible data hiding, has gradually become a very active research area in the field of data hiding. </a:t>
                      </a:r>
                      <a:endParaRPr lang="en-IN" dirty="0"/>
                    </a:p>
                  </a:txBody>
                  <a:tcPr/>
                </a:tc>
              </a:tr>
              <a:tr h="1760699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An efficient MSB prediction-based method for high-capacity reversible data hiding in encrypted images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P. Puteaux and W. Puech,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Reversible data hiding in encrypted images (RDHEI) is an effective technique to embed data in the encrypted domain. 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494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Reversible Data Hiding in Encrypted Images by Reserving Room Before Encryption </a:t>
                      </a:r>
                      <a:endParaRPr lang="en-IN" dirty="0" smtClean="0"/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K. Ma, W. Zhang, X. Zhao, N. Yu, and F. Li,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In this paper, we propose a novel method by reserving room before encryption with a traditional RDH algorithm, and thus it is easy for the data hider to reversibly embed data in the encrypted image. 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High capacity reversible data hiding in encrypted images by patch-level sparse representation</a:t>
                      </a:r>
                      <a:endParaRPr lang="en-IN" dirty="0" smtClean="0"/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X. Cao, L. Du, X. Wei, D. Meng, and X. Guo, 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In this paper, to better explore the correlation between neighbor pixels, we propose to consider the patch-level sparse representation when hiding the secret data.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3" name="Content Placeholder 2" descr="C:\Users\TTS\Desktop\pic 20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295400"/>
            <a:ext cx="7499350" cy="47630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7790688" cy="5791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[1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] Y. Q. Shi, X. Li, X. Zhang, H. T. Wu and K. Ma, ”Reversible data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hiding : advances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in the past two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decades ”, IEEE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Access, 4, pp. 3210-3237, 2017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2] P. Puteaux and W. Puech, ”An efficient MSB prediction-based method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for high-capacity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reversible data hiding in encrypted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images ” ,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IEEE Trans.Inf. Forensics Security, 7, pp. 1670-1681, 2018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3] K. Ma, W. Zhang, X. Zhao, N. Yu, and F. Li, ”Reversible Data Hiding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in Encrypted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Images by Reserving Room Before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Encryption ”, IEEE Trans.Inf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 Forensics Security, vol. 8, pp. 553–568, 2013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4] X. Cao, L. Du, X. Wei, D. Meng, and X. Guo, ”High capacity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reversible data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hiding in encrypted images by patch-level sparse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representation” IEEE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Trans. Cybernetics, vol. 46, pp. 1132–1143,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2016.</a:t>
            </a:r>
            <a:endParaRPr lang="en-US" sz="19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762000"/>
            <a:ext cx="7010400" cy="55626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7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.[5] Y. Puyang, Z. Yin and Z. Qian, ”Reversible Data Hiding in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EncryptedImages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 with Two-MSB Prediction”,IEEE Intl. Workshop Inf.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For ensics Security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(WIFS), 2018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6] K. Chen and C.-C.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Chang,” High-capacity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reversible data hiding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in encrypted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images based on extended Run-Length coding and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block-based MSB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plane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rearrangement ”, JVCI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, 58, pp. 334-344, 2019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7] F.S. Makri and Z.M.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Psillakis ,” On 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success runs of a fixed lengthin Bernoulli sequences: Exact and asymptotic results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” ,</a:t>
            </a:r>
            <a:r>
              <a:rPr lang="en-US" sz="1900" dirty="0" smtClean="0">
                <a:latin typeface="Times New Roman" pitchFamily="18" charset="0"/>
                <a:cs typeface="Times New Roman" pitchFamily="18" charset="0"/>
              </a:rPr>
              <a:t>Computers &amp;Mathematics with Applications, 61(4), pp. 761-772, 2011.</a:t>
            </a:r>
          </a:p>
          <a:p>
            <a:pPr algn="just">
              <a:lnSpc>
                <a:spcPct val="170000"/>
              </a:lnSpc>
            </a:pPr>
            <a:endParaRPr lang="en-IN" sz="1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1181</TotalTime>
  <Words>1076</Words>
  <Application>Microsoft Office PowerPoint</Application>
  <PresentationFormat>On-screen Show (4:3)</PresentationFormat>
  <Paragraphs>64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On the Security of Reversible Data Hiding in Encrypted Images by MSB Prediction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Architecture Diagram </vt:lpstr>
      <vt:lpstr>SOFTWARE REQUIREMENTS:</vt:lpstr>
      <vt:lpstr>HARDWARE REQUIREMENTS:</vt:lpstr>
      <vt:lpstr>REFERENCE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534</cp:revision>
  <dcterms:created xsi:type="dcterms:W3CDTF">2006-08-16T00:00:00Z</dcterms:created>
  <dcterms:modified xsi:type="dcterms:W3CDTF">2021-03-24T18:39:34Z</dcterms:modified>
</cp:coreProperties>
</file>