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326" r:id="rId10"/>
    <p:sldId id="298" r:id="rId11"/>
    <p:sldId id="296" r:id="rId12"/>
    <p:sldId id="295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22-Mar-21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22-Mar-21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22-Mar-21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22-Mar-21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22-Mar-21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22-Mar-21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22-Mar-21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22-Mar-21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22-Mar-21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22-Mar-21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22-Mar-21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22-Mar-21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22-Mar-21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Integrating an </a:t>
            </a:r>
            <a:r>
              <a:rPr lang="en-US" dirty="0" smtClean="0"/>
              <a:t>Ensemble </a:t>
            </a:r>
            <a:r>
              <a:rPr lang="en-US" dirty="0" smtClean="0"/>
              <a:t>Surrogate </a:t>
            </a:r>
            <a:r>
              <a:rPr lang="en-US" dirty="0" smtClean="0"/>
              <a:t>Model’s Estimation </a:t>
            </a:r>
            <a:r>
              <a:rPr lang="en-US" dirty="0" smtClean="0"/>
              <a:t>into Test data Generation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For the path coverage testing of a Message-Passing Interface (MPI) program, test data generation based on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an evolutionary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optimization algorithm (EOA) has been widely known.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However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during the use of the above technique, it is necessary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to evaluate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fitness of each evolutionary individual by executing the program, which is generally computationally expensive.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order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to reduce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computational cost, this paper proposes a method of integrating an ensemble surrogate model’s estimation into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process of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generating test data.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proposed method first produces a number of test inputs using an EOA, and forms a training set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together with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their real fitness. 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57150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Then, this paper trains an ensemble surrogate model (ESM) based on the training set, which is employed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to estimate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fitness of each individual.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Finally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 small number of individuals with good estimations are selected to further execute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program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so as to have their real fitness for the subsequent evolution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This paper applies the proposed method to seven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benchmark MPI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programs, which is compared with several state-of-the-art approaches.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experimental results show that the proposed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method can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generate test data with significantly low computational cost.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We developed a simplified version of Energy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Exa scale Earth System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(E3SM) land model (ELM), or sELM, to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simulate carbon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cycle processes relevant for Earth system models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a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computationally efficient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framework 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Surrogate modeling assisted by a neural network (NN)also suffers from high computational costs when applied to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 large-scale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problem with many QoIs.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sELM is a regional-scale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terrestrial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ecosystem model that simulates terrestrial water,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energy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and biogeochemical processes in terrestrial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surfaces . Simulation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of sELM is important for improving our under-standing of ecosystem responses to climate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change.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When executing Algorithm 4, all the RBFNs will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have an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inadequate difference if the value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of Npis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too small. Atthis time, the ESM may result in the over-fitting or under-fitting problem. Conversely, a large computational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resources will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be required to implement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ESM.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hese concurrent algorithms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have not provided effective strategies for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solving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problem of high computational cost when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generating test data.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number of individual e-valuations when solving an optimization problem, Sun etal.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proposed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 strategy for estimating the fitness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ofan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individual based on the Euclidean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distance.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498080" cy="6019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We use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very few simulation model runs to build an accurate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and quickly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evaluated surrogate system of a large-scale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problem based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on advanced machine-learning methods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we propose using singular value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de composition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(SVD) to reduce model output dimensions and to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improve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computational efficiency of both building and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evaluating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surrogates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propose an SVD-enhanced, Bayesian-optimized, and NN-based surrogate method and aim to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build an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accurate and fast-to-evaluate surrogate system of a large-scale model using few model runs to improve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computational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efficiency in surrogate modeling and thus advance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data–model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integration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MPI programs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have advantages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of high efficiency, good portability, and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simple implementation.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We proposed an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effective method to improve the efficiency of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generating test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data by combining the advantages of both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bug-driven and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coverage-guided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technique.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When using the proposed method to generate test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data that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cover the target paths, if such operations as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forming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training set, training an ESM, and selecting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superior individuals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to execute a program are helpful for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improving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efficiency of generating test data, then it will be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shown that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proposed method is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advantageous.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4942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622550"/>
                <a:gridCol w="26225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A high-performance, portable implementation of the mpi mes-sage passing interface standard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W. Gropp, E. Lusk, N. Doss, and A. Skjellum, 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dirty="0" smtClean="0"/>
                        <a:t>In this paper, we describe MPICH, unique among existing implementations in its design goal of combining portability with high performance.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Interoperability of gaspi and mpiin large scale scientific applications</a:t>
                      </a:r>
                      <a:endParaRPr lang="en-IN" dirty="0" smtClean="0"/>
                    </a:p>
                    <a:p>
                      <a:pPr algn="ctr"/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D. Akhmetova, L. Cebamanos, R. Iakymchuk, T. Rotaru, M. Rahn, S. Markidis, E. Laure, V. Bartsch, andC. Simmendinger, 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this article, we address this challenge by providing our study and preliminary performance results regarding interoperating GASPI and MPI on</a:t>
                      </a:r>
                    </a:p>
                    <a:p>
                      <a:r>
                        <a:rPr lang="en-US" dirty="0" smtClean="0"/>
                        <a:t>the performance crucial parts of the Ludwig and iPIC3D applications.</a:t>
                      </a:r>
                    </a:p>
                    <a:p>
                      <a:pPr algn="just"/>
                      <a:endParaRPr lang="en-IN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76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571750"/>
                <a:gridCol w="25717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Scheduling sequence selection for generating test data to cover paths of mpi programs </a:t>
                      </a:r>
                      <a:endParaRPr lang="en-IN" dirty="0" smtClean="0"/>
                    </a:p>
                    <a:p>
                      <a:pPr algn="just"/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B. Sun, J. Wang, D. Gong, and T. Tian, 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dirty="0" smtClean="0"/>
                        <a:t>We propose a method of selecting a superior and feasible scheduling sequence for generating test data in the criterion of path coverage against each target path of an MPI program.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Automatic generation of basis test paths using variable length genetic algorithm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A. S. Ghiduk, 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we introduce a new genetic algorithm for generating test paths.</a:t>
                      </a:r>
                    </a:p>
                    <a:p>
                      <a:r>
                        <a:rPr lang="en-US" dirty="0" smtClean="0"/>
                        <a:t>In this algorithm the length of the chromosome varies from iteration to another according</a:t>
                      </a:r>
                    </a:p>
                    <a:p>
                      <a:r>
                        <a:rPr lang="en-US" dirty="0" smtClean="0"/>
                        <a:t>to the change in the length of the path</a:t>
                      </a:r>
                    </a:p>
                    <a:p>
                      <a:pPr algn="just"/>
                      <a:endParaRPr lang="en-IN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2162"/>
          </a:xfrm>
        </p:spPr>
        <p:txBody>
          <a:bodyPr/>
          <a:lstStyle/>
          <a:p>
            <a:r>
              <a:rPr lang="en-US" dirty="0" smtClean="0"/>
              <a:t>Architecture Diagram	</a:t>
            </a:r>
            <a:endParaRPr lang="en-US" dirty="0"/>
          </a:p>
        </p:txBody>
      </p:sp>
      <p:pic>
        <p:nvPicPr>
          <p:cNvPr id="3" name="Content Placeholder 2" descr="C:\Users\TTS\Desktop\pic 20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05000" y="1447800"/>
            <a:ext cx="6629400" cy="4800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838200"/>
            <a:ext cx="7790688" cy="60198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[1] G. Hager and G. Wellein,Introduction to high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performance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computing for scientists and engineers. CRC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Press,2010</a:t>
            </a:r>
          </a:p>
          <a:p>
            <a:pPr algn="just">
              <a:lnSpc>
                <a:spcPct val="16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[2] W. Gropp, E. Lusk, N. Doss, and A. Skjellum, “A high-performance, portable implementation of the mpi mes-sage passing interface standard,”Parallel computing,vol. 22, no. 6, pp. 789–828, 1996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3] D. Akhmetova, L. Cebamanos, R. Iakymchuk, T.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Ro-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taru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M. Rahn, S. Markidis, E. Laure, V. Bartsch, andC. Simmendinger, “Interoperability of gaspi and mpiin large scale scientific applications,” inInternationalConference on Parallel Processing and Applied Mathematics.Springer, 2017, pp. 277–287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4] B. Sun, J. Wang, D. Gong, and T. Tian, “Scheduling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sequence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selection for generating test data to cover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paths of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mpi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programs ,” Information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and Software Technology,vol. 114, pp. 190–203, 2019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5] A. S. Ghiduk, “Automatic generation of basis test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paths using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variable length genetic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algorithm ,” Information Processing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Letters, vol. 114, no. 6, pp. 304–316, 2014.</a:t>
            </a: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rmAutofit/>
          </a:bodyPr>
          <a:lstStyle/>
          <a:p>
            <a:pPr algn="just">
              <a:lnSpc>
                <a:spcPct val="17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[6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] S. Souza, S. R. Vergilio, P. Souza, A. Simao, andA. C. Hausen, “Structural testing criteria for message-passing parallel programs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,” Concurrency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and Computa-tion: Practice and Experience, vol. 20, no. 16, pp. 1893–1916, 2008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7] P. S. Souza, S. R. Souza, and E. Zaluska, “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Structural testing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for message-passing concurrent programs: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an extended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test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model ,” Concurrency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Computation:Practice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and Experience, vol. 26, no. 1, pp. 21–50, 2014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8] T. Tian and D. Gong, “Test data generation for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path coverage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of message-passing parallel programs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based on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co-evolutionary genetic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algorithms ,” Automated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Soft-ware Engineering, vol. 23, no. 3, pp. 469–500, 2016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9] H. Tong, C. Huang, J. Liu, and X. Yao, “Voronoi-based efficient surrogate-assisted evolutionary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algorithm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for very expensive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problems ,” arXiv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preprint arX-iv:1901.05755, 2019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10] C. Sun, J. Zeng, J. Pan, S. Xue, and Y. Jin, “A new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fitness estimation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strategy for particle swarm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optimization ,” Information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Sciences, vol. 221, pp. 355–370, 2013.</a:t>
            </a:r>
            <a:endParaRPr lang="en-IN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1187</TotalTime>
  <Words>1364</Words>
  <Application>Microsoft Office PowerPoint</Application>
  <PresentationFormat>On-screen Show (4:3)</PresentationFormat>
  <Paragraphs>73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Integrating an Ensemble Surrogate Model’s Estimation into Test data Generation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Architecture Diagram </vt:lpstr>
      <vt:lpstr>SOFTWARE REQUIREMENTS:</vt:lpstr>
      <vt:lpstr>HARDWARE REQUIREMENTS: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TTS</cp:lastModifiedBy>
  <cp:revision>539</cp:revision>
  <dcterms:created xsi:type="dcterms:W3CDTF">2006-08-16T00:00:00Z</dcterms:created>
  <dcterms:modified xsi:type="dcterms:W3CDTF">2021-03-22T23:14:39Z</dcterms:modified>
</cp:coreProperties>
</file>