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298" r:id="rId11"/>
    <p:sldId id="296" r:id="rId12"/>
    <p:sldId id="295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18-Mar-21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18-Mar-21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18-Mar-21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18-Mar-21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18-Mar-21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18-Mar-21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18-Mar-21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18-Mar-21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18-Mar-21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18-Mar-21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18-Mar-21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18-Mar-21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18-Mar-21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Deep Learning for </a:t>
            </a:r>
            <a:r>
              <a:rPr lang="en-US" dirty="0" err="1" smtClean="0"/>
              <a:t>Spatio</a:t>
            </a:r>
            <a:r>
              <a:rPr lang="en-US" dirty="0" smtClean="0"/>
              <a:t> -Temporal </a:t>
            </a:r>
            <a:r>
              <a:rPr lang="en-US" dirty="0" smtClean="0"/>
              <a:t>Data </a:t>
            </a:r>
            <a:r>
              <a:rPr lang="en-US" dirty="0" smtClean="0"/>
              <a:t>Mining : A </a:t>
            </a:r>
            <a:r>
              <a:rPr lang="en-US" dirty="0" smtClean="0"/>
              <a:t>Survey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228600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7620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With the fast development of various positioning techniques such as Global Position System (GPS), mobile devices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and remote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sensing,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temporal data has become increasingly available nowadays.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Mining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valuable knowledge from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- temporal data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is critically important to many real-world applications including human mobility understanding, smart transportation,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urban planning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public safety, health care and environmental management.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number, volume and resolution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-temporal data increase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rapidly, traditional data mining methods, especially statistics-based methods for dealing with such data are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becoming overwhelmed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Recently deep learning models such as recurrent neural network (RNN) and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neural network (CNN)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have achieved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remarkable success in many domains due to the powerful ability in automatic feature representation learning, and are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also widely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applied in various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-temporal data mining (STDM) tasks such as predictive learning, anomaly detection and classification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paper, we provide a comprehensive review of recent progress in applying deep learning techniques for STDM.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conclude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limitations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current research and point out future research directions.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Large volumes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-temporal data are increasingly collected and studied in diverse domains, including climate science, social sciences, neuroscience, epidemiology, transportation, mobile health, and Earth sciences.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-temporal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data differ from relational data for which computational approaches are developed in the data-mining community for multiple decades in that both spatial and temporal attributes are available in addition to the actual measurements/attributes.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Approaches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 mining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-temporal data have been studied for over a decade in the data-mining community.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can highlight the similarities,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differences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general frameworks of adopting deep learning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models for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addressing STDM problems.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enables the cross-pollination of methodologies and ideas across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research problems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different application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domains.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problems that are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addressed by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traditional methods and deep learning methods 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two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surveys are different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Except for some general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problems like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predictive learning and anomaly detection,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present a broad survey of this relatively young field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-temporal data mining.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discuss different types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-temporal data and the relevant data-mining questions that arise in the context of analyzing each of these datasets.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Based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 the nature of the data-mining problem studied, we classify literature on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-temporal data mining into six major categories: clustering, predictive learning, change detection, frequent pattern mining, anomaly detection, and relationship mining. We discuss the various forms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-temporal data-mining problems in each of these categories.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deep leaning models such as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recurrent neural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network (RNN) and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neural network(CNN) have achieved remarkable performance gains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various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machine learning tasks due to the powerful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ability 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automatic feature representation learning.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trade-off between efficiency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effectiveness needs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be carefully considered in deep learning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model selection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and design in a real application scenario.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light of the rising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number 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related studies in recent years, we first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categorize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ST data types, and then present the popular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deeplearning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models that are widely used in STDM.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217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482850"/>
                <a:gridCol w="2762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deep learning approach on short-term spatiotemporal distribution forecasting of dock less bike-sharing system.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Y. Ai, Z. Li, M.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Gan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Y. Zhang, D. Yu, W. Chen, and Y.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Ju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 err="1" smtClean="0"/>
                        <a:t>Dockless</a:t>
                      </a:r>
                      <a:r>
                        <a:rPr lang="en-US" dirty="0" smtClean="0"/>
                        <a:t> bike-sharing is becoming popular all over the world, and short-term spatiotemporal distribution forecasting on system state has been further enlarged due to its dynamic spatiotemporal characteristics.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Short-term precipitation forecast based on the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persiann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system and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lstm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recurrent neural networks.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Akbari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Asanjan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T. Yang, K. Hsu, S.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Sorooshian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J. Lin,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andQ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The proposed method shows superior capabilities in short‐term forecasting over compared methods, and has the potential to be implemented globally as an alternative short‐term forecast product.</a:t>
                      </a:r>
                      <a:endParaRPr lang="en-IN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1771650"/>
                <a:gridCol w="3371850"/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Spatio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-temporal data mining: A survey of problems and methods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Atluri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A.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Karpatne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and V. Kumar.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we present a broad survey of this relatively young field of </a:t>
                      </a:r>
                      <a:r>
                        <a:rPr lang="en-US" dirty="0" err="1" smtClean="0"/>
                        <a:t>spatio</a:t>
                      </a:r>
                      <a:r>
                        <a:rPr lang="en-US" dirty="0" smtClean="0"/>
                        <a:t>-temporal data mining. We discuss different types of </a:t>
                      </a:r>
                      <a:r>
                        <a:rPr lang="en-US" dirty="0" err="1" smtClean="0"/>
                        <a:t>spatio</a:t>
                      </a:r>
                      <a:r>
                        <a:rPr lang="en-US" dirty="0" smtClean="0"/>
                        <a:t>-temporal data and the relevant data-mining questions that arise in the context of analyzing each of these datasets.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Neural machine translation by jointly learning to align and translate. </a:t>
                      </a:r>
                      <a:endParaRPr lang="en-IN" dirty="0" smtClean="0"/>
                    </a:p>
                    <a:p>
                      <a:pPr algn="just"/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Bahdanau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K. Cho, and Y.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Bengio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Neural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machine translation is a recently proposed approach to machine translation. Unlike the traditional statistical machine translation, the neural machine translation aims at building a single neural network that can be jointly tuned to maximize the translation performance. </a:t>
                      </a:r>
                      <a:endParaRPr lang="en-IN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r>
              <a:rPr lang="en-US" dirty="0" smtClean="0"/>
              <a:t>Architecture Diagram	</a:t>
            </a:r>
            <a:endParaRPr lang="en-US" dirty="0"/>
          </a:p>
        </p:txBody>
      </p:sp>
      <p:pic>
        <p:nvPicPr>
          <p:cNvPr id="3" name="Content Placeholder 2" descr="C:\Users\TTS\Desktop\pic 9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295400"/>
            <a:ext cx="6096000" cy="4191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[1]Y. Ai, Z. Li, M.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Gan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Y. Zhang, D. Yu, W. Chen, and Y.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Ju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 A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deep learning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approach on short-term spatiotemporal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distribution forecasting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dock less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bike-sharing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system . Neural Computing and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Applications, pages 1–13, 2018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2]A.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Akbari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Asanjan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T. Yang, K. Hsu, S.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Sorooshian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J. Lin,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and Q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Peng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 Short-term precipitation forecast based on the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persiannnsystem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lstm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 recurrent neural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networks . Journal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Geo physical Research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: Atmospheres, 123(22):12–543, 2018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3]G.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Atluri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Karpatne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and V. Kumar.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-temporal data mining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: A survey of problems and methods.ACM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Computing Surveys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(CSUR), 51(4):83, 2018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4]D.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Bahdanau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K. Cho, and Y.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Bengio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 Neural machine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translation by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jointly learning to align and translate.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InICLR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2015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5]J.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P. Liu, and S. V.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Ukkusuri.A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 spatiotemporal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deep learning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approach for citywide short-term crash risk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prediction with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multi-source data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 Accident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Analysis &amp; Prevention, 122:239–254, 2019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6]Y.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Bengio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P.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Lamblin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Popovici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and H.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Larochelle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Greedylayer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-wise training of deep networks.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In NIPS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2006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60000"/>
              </a:lnSpc>
            </a:pP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7]D.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Chai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L. Wang, and Q. Yang. Bike flow prediction with multi-graph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 networks.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In SIGSPATIAL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2018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60000"/>
              </a:lnSpc>
            </a:pP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8]V.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Chandola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R. R.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Vatsavai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D. Kumar, and A.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Ganguly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Analyzing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big spatial and big spatiotemporal data: a case study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ofmethods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applications . Big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Data Analytics, 33(239), 2015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9]B. Chang, Y. Park, D. Park, S. Kim, and J. Kang. Content-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awarehierarchical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 point-of-interest embedding model for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successivepoi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 recommendation.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InIJCAI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2018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10]A.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Chattopadhyay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P.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Hassanzadeh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, and S. Pasha. A test case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for application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 neural networks to 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-temporal climate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data: Re-identifying clustered weather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patterns .</a:t>
            </a:r>
            <a:r>
              <a:rPr lang="en-US" sz="1700" dirty="0" err="1" smtClean="0">
                <a:latin typeface="Times New Roman" pitchFamily="18" charset="0"/>
                <a:cs typeface="Times New Roman" pitchFamily="18" charset="0"/>
              </a:rPr>
              <a:t>arXivpreprint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arXiv:1811.04817, 2018.</a:t>
            </a:r>
          </a:p>
          <a:p>
            <a:pPr algn="just">
              <a:lnSpc>
                <a:spcPct val="170000"/>
              </a:lnSpc>
            </a:pPr>
            <a:endParaRPr lang="en-IN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1196</TotalTime>
  <Words>1240</Words>
  <Application>Microsoft Office PowerPoint</Application>
  <PresentationFormat>On-screen Show (4:3)</PresentationFormat>
  <Paragraphs>68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Deep Learning for Spatio -Temporal Data Mining : A Survey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Architecture Diagram </vt:lpstr>
      <vt:lpstr>SOFTWARE REQUIREMENTS:</vt:lpstr>
      <vt:lpstr>HARDWARE REQUIREMENTS: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TTS</cp:lastModifiedBy>
  <cp:revision>546</cp:revision>
  <dcterms:created xsi:type="dcterms:W3CDTF">2006-08-16T00:00:00Z</dcterms:created>
  <dcterms:modified xsi:type="dcterms:W3CDTF">2021-03-18T11:07:30Z</dcterms:modified>
</cp:coreProperties>
</file>