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298" r:id="rId11"/>
    <p:sldId id="296" r:id="rId12"/>
    <p:sldId id="295" r:id="rId13"/>
    <p:sldId id="323" r:id="rId14"/>
    <p:sldId id="329" r:id="rId15"/>
    <p:sldId id="33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08-Apr-21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/>
              <a:t>Bitcoin</a:t>
            </a:r>
            <a:r>
              <a:rPr lang="en-US" dirty="0" smtClean="0"/>
              <a:t> Transaction Forecasting with Deep Network Representation Learning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its decentralized computing paradigm for digital currency trading are one of the most disruptive technology in the 21st century. 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paper presents a novel approach to developing 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forecast model, DL Forecast, by leveraging deep neural networks for learning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network representations. DL Forecast makes three original contributions.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maintain an effective transaction forecasting performance, we leverage the multiplicative model update (MMU) ensemble to combine prediction models built on different transaction features extracted from each corresponding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graph.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Evaluated on real-world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data, we show that our spatial-temporal forecasting model is efficient with fast runtime and effective with forecasting accuracy over 60% and improves the prediction performance by 50% when compared to forecasting model built on the static graph baseline.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first provide an introduction to the real-world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dataset and demonstrate three key features : reach ability pattern, transaction amount pattern, and dynamics.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DLForecast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development is inspired by two orthogonal research threads: (1) Statistic characterization of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dataset. (2) Graph Mining.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development of our transaction forecasting DNN model consists of three main tasks. 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Some of the transaction patterns in the present days are quite different from those of 5 years or 10 years ago.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How to capture the up-to-date transaction patterns for accurate analysis and prediction on demand is a challenging problem.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addresses(accounts) have a short life span, and those transaction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shappened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 the past will have a very limited impact on future transactions, and such influence also decays overtime.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we present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DLForecast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forecasting system, by leveraging deep network representation learning.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Our goal is to predict transaction relationships among accounts on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</a:t>
            </a:r>
            <a:r>
              <a:rPr lang="en-US" sz="1800" dirty="0" smtClean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is the first paper applying DNN models on forecasting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transactions using the real-world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data</a:t>
            </a:r>
            <a:r>
              <a:rPr lang="en-US" sz="18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ensemble ensures the stable yet competitive performance of the proposed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forecasting system.</a:t>
            </a:r>
            <a:r>
              <a:rPr lang="en-US" sz="1800" dirty="0" smtClean="0"/>
              <a:t>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00200"/>
            <a:ext cx="7866888" cy="4419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ensemble ensures the stable yet competitive performance of the proposed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forecasting  system.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evaluate the forecasting performance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transactions using accuracy and f1-score.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transaction pattern changes over time and the forecasting performance relies heavily on the data itself, no single method can outperform all others.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peer-to-peer electronic cash sys-tem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Nakamoto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A.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Bitcoin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 propose a solution to the double-spending problem using a peer-to-peer network. The network timestamps transactions by hashing them into an ongoing chain of hash-based proof-of-work, forming a record that cannot be changed without redoing the proof-of-work.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Security and privacy on block chain</a:t>
                      </a:r>
                      <a:endParaRPr lang="en-IN" dirty="0" smtClean="0"/>
                    </a:p>
                    <a:p>
                      <a:pPr algn="ctr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R. Zhang, R.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Xue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and L. Liu,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To facilitate the discussion, we first introduce the notion of block chains and its utility in the context of </a:t>
                      </a:r>
                      <a:r>
                        <a:rPr lang="en-US" dirty="0" err="1" smtClean="0"/>
                        <a:t>Bitcoin</a:t>
                      </a:r>
                      <a:r>
                        <a:rPr lang="en-US" dirty="0" smtClean="0"/>
                        <a:t>-like online transactions.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Bitter to better</a:t>
                      </a:r>
                      <a:r>
                        <a:rPr kumimoji="0" lang="en-US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to make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bitcoin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 better currency</a:t>
                      </a:r>
                      <a:endParaRPr lang="en-IN" dirty="0" smtClean="0"/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S. Barber, X.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Boyen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E. Shi, and E.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 perform an in-depth investigation to understand what made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Bitcoin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so successful, while decades of research on cryptographic e-cash has not lead to a large-scale deployment.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Majority is not enough: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Bitcoin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mining is vulnerable</a:t>
                      </a:r>
                      <a:endParaRPr lang="en-IN" dirty="0" smtClean="0"/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Eyal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E. G.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Sirer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Conventional 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wisdom 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asserts that the mining protocol is incentive-compatible and secure against colluding minority groups, that is, it in-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centivizes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miners to follow the protocol as prescribed.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3" name="Content Placeholder 2" descr="C:\Users\TTS\Desktop\pic 4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447800"/>
            <a:ext cx="617220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7790688" cy="60198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[1]S.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Nakamoto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“A peer-to-peer electronic cash sys-tem ,”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.–URL: https://bitcoin. org/bit coin.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Pdf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2008.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[2]R. Zhang, R.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Xue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L. Liu, “Security and privacy 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 ACM Computing Surveys (CSUR), vol. 52, no. 3, pp.1–34, 2019.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[3]S. Barber, X.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Boyen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E. Shi, and E.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“Bitter to better—how to make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 better currency,” in International Conference on Financial Cryptography and Data Security. Springer, 2012, pp. 399–414.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I.Eyal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E. G.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Sirer,“Majority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is not enough: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mining is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vulnerable,”Communications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of the ACM,vol.61,no.7,pp.95–102,2018.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[5]B.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Perozzi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R. Al-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Rfou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Skiena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Deepwalk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Online learning of social representations,” in Proceedings of the 20th ACM SIGKDD international conference on Knowledge discovery and data mining.ACM, 2014, pp. 701–710.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[6]D. Ron and A. Shamir, “Quantitative analysis of the full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graph,” in International Conference on Financial  Cryptography and Data Security. Springer, 2013, pp. 6–24.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[7]M.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Lischke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B. Fabian, “Analyzing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network: The first four years,” Future Internet, vol. 8, no. 1, p. 7, 2016.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838200"/>
            <a:ext cx="70866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70000"/>
              </a:lnSpc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[8]D. D. F.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Maesa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A. Marino, and L. Ricci, “Uncovering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block chain: an analysis of the full users graph,” in2016 IEEE International Conference on Data Science and Advanced Analytics(DSAA). IEEE, 2016, pp. 537–546.</a:t>
            </a:r>
          </a:p>
          <a:p>
            <a:pPr algn="just">
              <a:lnSpc>
                <a:spcPct val="170000"/>
              </a:lnSpc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[9]A.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Pareja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Domeniconi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J. Chen, T. Ma, T.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Suzumura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Kaneza-shi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Kaler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C. E.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Leisersen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Evolvegcn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Evolving graph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networks for dynamic graphs,” in Thirty-Four AAAI Conference on Artificial Intelligence, 2020.</a:t>
            </a:r>
          </a:p>
          <a:p>
            <a:pPr algn="just">
              <a:lnSpc>
                <a:spcPct val="170000"/>
              </a:lnSpc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[10] A. Greaves and B. Au, “Using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transaction graph to predict the price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,” technical report, 2015.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1211</TotalTime>
  <Words>1056</Words>
  <Application>Microsoft Office PowerPoint</Application>
  <PresentationFormat>On-screen Show (4:3)</PresentationFormat>
  <Paragraphs>66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Bitcoin Transaction Forecasting with Deep Network Representation Learning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Architecture Diagram </vt:lpstr>
      <vt:lpstr>SOFTWARE REQUIREMENTS:</vt:lpstr>
      <vt:lpstr>HARDWARE REQUIREMENTS:</vt:lpstr>
      <vt:lpstr>REFERENCE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538</cp:revision>
  <dcterms:created xsi:type="dcterms:W3CDTF">2006-08-16T00:00:00Z</dcterms:created>
  <dcterms:modified xsi:type="dcterms:W3CDTF">2021-04-08T12:24:06Z</dcterms:modified>
</cp:coreProperties>
</file>