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322" r:id="rId2"/>
    <p:sldId id="325" r:id="rId3"/>
    <p:sldId id="260" r:id="rId4"/>
    <p:sldId id="262" r:id="rId5"/>
    <p:sldId id="263" r:id="rId6"/>
    <p:sldId id="294" r:id="rId7"/>
    <p:sldId id="327" r:id="rId8"/>
    <p:sldId id="326" r:id="rId9"/>
    <p:sldId id="330" r:id="rId10"/>
    <p:sldId id="296" r:id="rId11"/>
    <p:sldId id="295" r:id="rId12"/>
    <p:sldId id="331" r:id="rId13"/>
    <p:sldId id="323" r:id="rId14"/>
    <p:sldId id="32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2/15/2022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914400"/>
            <a:ext cx="7498080" cy="5257800"/>
          </a:xfrm>
        </p:spPr>
        <p:txBody>
          <a:bodyPr>
            <a:normAutofit/>
          </a:bodyPr>
          <a:lstStyle/>
          <a:p>
            <a:pPr algn="ctr"/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Fully Pipelined Low-Cost and High-Quality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b="1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b="1" dirty="0" smtClean="0">
                <a:latin typeface="Times New Roman" pitchFamily="18" charset="0"/>
                <a:cs typeface="Times New Roman" pitchFamily="18" charset="0"/>
              </a:rPr>
              <a:t> VLSI Design for Real-Time Video Applications</a:t>
            </a:r>
            <a:br>
              <a:rPr lang="en-IN" b="1" dirty="0" smtClean="0">
                <a:latin typeface="Times New Roman" pitchFamily="18" charset="0"/>
                <a:cs typeface="Times New Roman" pitchFamily="18" charset="0"/>
              </a:rPr>
            </a:br>
            <a:endParaRPr 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2578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This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paper presents a fully pipelined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design. To improve the quality of reconstructed images, a linear deviation compensation scheme was created to increase the correlation between the interpolated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neighboring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pixels. Furthermore, immediately interpolated green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pixels are first to be used in hardware-oriented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algorithms, which efficiently promoted the quality of the reconstructed image. A boundary detector and boundary mirror machine were added to improve the quality of pixels located in boundaries. In addition, a hardware sharing technique was used to reduce the hardware costs of three interpolators. The VLSI architecture in this work contains only 4.97 K gate counts and the core area is 60,229 um2 synthesized by using 0.18-um CMOS process. The operating frequency of this work is 200 MHz by consuming 4.76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mW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Compared with the previous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lowcomplexity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designs, this work has the benefits in terms of low cost, low power consumption, and high performance.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9906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procedure is enclosed within the camera, consequently an honest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methodology applicable for inexpensive VLSI implementation is required and in addition the hardware worth is extremely necessary.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worth of VLSI implementation depends upon totally on the desired memory and process quality.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However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the resolution of camera images increased from VGA (640X480) to presently 4K extremist HD (4096X2160). the big the image, the higher the road buffering is needed.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desired line buffering can become the foremost very important component of the hardware value.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7498080" cy="258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09600"/>
            <a:ext cx="7498080" cy="6096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Besides, another novel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graph based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regularization framework was presented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which a weight matrix was built to measure similarity and a static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Laplacian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was used to solve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variational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problem.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Whereas spatial correlation is the only estimation groundwork for everyday picture interpolation, spectral correlation between the shade channels additionally comes into play for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demosaicing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problem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easiest strategy to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demosaicing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problem is to deal with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channels separately and fill in lacking pixels in every channel the use of a spatially invariant interpolation technique like bilinear or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bicubic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interpolation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desired line buffering can become the foremost essential issue of the hardware value.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990600"/>
            <a:ext cx="7498080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one-dimensional ‘‘ideal’’ interpolation is the multiplication with 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rect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function in the frequency domain and can be realized in the spatial area through a convolution with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sinc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function.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need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keep the interpolation filter kernel space-limited to a small measurement and also extract as an awful lot data from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neighborhood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as possible.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is found that most implementations are designed with hardware implementation in thinking paying terrific attention to the need for pipelining, system latency, and throughput per clock cycle. </a:t>
            </a: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larger the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neighborhood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subjected to the increase in the pipeline, the higher the latency and per chance lesser the throughput.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filter array (CFA) technique is an efficient and compact method to obtain a multispectral image both on CCD and CMOS image sensors.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Some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high-performance and high-quality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interpolation algorithms have been proposed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utilized edge information to avoid averaging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noncorrelated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differences and improved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performance successfully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a novel cost-efficient and high-performance hardware-oriented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algorithm is proposed for VLSI implementation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Moreover, a novel linear deviation compensation is also used to promote the performance of red-blue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interpolation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5857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2550"/>
                <a:gridCol w="1263650"/>
                <a:gridCol w="3981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Edge strength filter based color filter array interpolation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I. Pekkucuksen, and Y. Altunbasak,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Many demosaicing algorithms have been introduced over the years to improve subjective and objective interpolation quality.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Stochastic color interpolation for digital cameras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H. A. Chang, and H. H. Chen,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It models an image as a 2D locally stationary Gaussian process and achieves robustness against aliasing by employing an edge-sensitive weighting policy based on the stochastic characteristics of uniformly oriented edge indicators.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621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571750"/>
                <a:gridCol w="25717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Self-similarity driven color </a:t>
                      </a:r>
                      <a:r>
                        <a:rPr lang="en-US" sz="2000" dirty="0" err="1">
                          <a:latin typeface="Times New Roman"/>
                          <a:ea typeface="Calibri"/>
                          <a:cs typeface="Latha"/>
                        </a:rPr>
                        <a:t>demosaicking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A. Buades, B. Coll, J.-M. Morel, and C. Sbert,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solidFill>
                            <a:srgbClr val="333333"/>
                          </a:solidFill>
                          <a:latin typeface="Times New Roman"/>
                          <a:ea typeface="Calibri"/>
                          <a:cs typeface="Latha"/>
                        </a:rPr>
                        <a:t>This inference requires a deep understanding of the interaction between colors, and the involvement of image local geometry.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Graph-based regularization for color image demosaicking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>
                          <a:latin typeface="Times New Roman"/>
                          <a:ea typeface="Calibri"/>
                          <a:cs typeface="Latha"/>
                        </a:rPr>
                        <a:t>C. Hu, L. Cheng, and Y. M. Lu, </a:t>
                      </a:r>
                      <a:endParaRPr lang="en-IN" sz="160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50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latin typeface="Times New Roman"/>
                          <a:ea typeface="Calibri"/>
                          <a:cs typeface="Latha"/>
                        </a:rPr>
                        <a:t>As an initial step, we build a weight matrix which measures the similarity between every pair of pixels, from an estimate of the full color image.</a:t>
                      </a:r>
                      <a:endParaRPr lang="en-IN" sz="1600" dirty="0">
                        <a:latin typeface="Calibri"/>
                        <a:ea typeface="Calibri"/>
                        <a:cs typeface="Latha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52600" y="1447800"/>
            <a:ext cx="6629399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/>
          <a:lstStyle/>
          <a:p>
            <a:endParaRPr lang="en-US" dirty="0" smtClean="0"/>
          </a:p>
          <a:p>
            <a:pPr lvl="0"/>
            <a:r>
              <a:rPr lang="en-US" dirty="0" smtClean="0"/>
              <a:t>Operating System	: Windows 10</a:t>
            </a:r>
          </a:p>
          <a:p>
            <a:pPr lvl="0"/>
            <a:r>
              <a:rPr lang="en-US" dirty="0" smtClean="0"/>
              <a:t>Platform			: DOT NET TECHNOLOGY</a:t>
            </a:r>
          </a:p>
          <a:p>
            <a:pPr lvl="0"/>
            <a:r>
              <a:rPr lang="en-US" dirty="0" smtClean="0"/>
              <a:t>Front End		: </a:t>
            </a:r>
            <a:r>
              <a:rPr lang="en-US" dirty="0" err="1" smtClean="0"/>
              <a:t>ASP.Net</a:t>
            </a:r>
            <a:r>
              <a:rPr lang="en-US" dirty="0" smtClean="0"/>
              <a:t> 4.0</a:t>
            </a:r>
          </a:p>
          <a:p>
            <a:pPr lvl="0"/>
            <a:r>
              <a:rPr lang="en-US" dirty="0" smtClean="0"/>
              <a:t>Back End		: SQL SERVER 2014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US" dirty="0" smtClean="0"/>
              <a:t>Keyboard</a:t>
            </a:r>
          </a:p>
          <a:p>
            <a:r>
              <a:rPr lang="en-US" dirty="0" smtClean="0"/>
              <a:t>Mouse</a:t>
            </a:r>
          </a:p>
          <a:p>
            <a:r>
              <a:rPr lang="en-US" dirty="0" smtClean="0"/>
              <a:t>Hard disk 500GB</a:t>
            </a:r>
          </a:p>
          <a:p>
            <a:r>
              <a:rPr lang="en-US" dirty="0" smtClean="0"/>
              <a:t>Ram 4 </a:t>
            </a:r>
            <a:r>
              <a:rPr lang="en-US" dirty="0" err="1" smtClean="0"/>
              <a:t>Gb</a:t>
            </a:r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   In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paper, a cost-efficient and high-performance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VLSI design based on hardware sharing and pipeline scheduling techniques is proposed for real-time video applications. A linear deviation compensation, immediately interpolated green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pixels, a boundary detector and a boundary mirror machine are used to improve the quality of the reconstructed image.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97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14400"/>
            <a:ext cx="7790688" cy="57150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[1] B. E. Bayer, “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imaging array,” U.S. patent 3 971 065, Jul. 1976.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2] I.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Pekkucuksen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and Y.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Altunbasak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“Edge strength filter based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filter array interpolation,” IEEE Trans. Image Process., vol. 21, no. 1, pp. 393–397, Jan. 2012.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3] H. A. Chang, and H. H. Chen, “Stochastic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interpolation for digital cameras,” IEEE Transaction on Circuits and Systems for Video Technology, Vol. 17, no. 8, pp. 964-973, Aug. 2007.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4] K. L. Chung, W. J. Yang, W. M. Yan, and C. C. Wang, “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Demosaicing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of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Filter Array Captured Images Using Gradient Edge Detection Masks and Adaptive Heterogeneity-Projection,” IEEE Trans. Image Processing, vol. 17, no. 12, pp. 2356–2367, Dec. 2008. </a:t>
            </a:r>
            <a:endParaRPr lang="en-IN" sz="17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5] A.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Buades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B.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Coll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J.-M. Morel, and C.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Sbert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 “Self-similarity driven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7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1700" dirty="0" smtClean="0">
                <a:latin typeface="Times New Roman" pitchFamily="18" charset="0"/>
                <a:cs typeface="Times New Roman" pitchFamily="18" charset="0"/>
              </a:rPr>
              <a:t>,” IEEE Trans. Image Process., vol. 18, no. 6, pp. 1192–1202, Jun. 2009.</a:t>
            </a:r>
            <a:endParaRPr lang="en-US" sz="17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"/>
            <a:ext cx="7650480" cy="65532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[6] C.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Hu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L. Cheng, and Y. M. Lu, “Graph-based regularization for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image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,” in Proc. IEEE Int. Conf. Image Processing (ICIP), Oct. 2012, pp. 2769–2772.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7] X. Chen, G.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Jeon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and J.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Jeong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“Voting-based directional interpolation method and its application to still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image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,” IEEE Transaction on Circuits and Systems for Video Technology, vol. 24, no. 2, pp. 255-262, Feb. 2014.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8] S. C. Hsia, M. H. Chen, and P. S. Tsai, “VLSI implementation of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lowpower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high-quality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interpolation processor for CCD camera,” IEEE Transaction on Very Large Scale Integration (VLSI) Systems, Vol. 14, no. 4, pp. 361-369, Apr. 2006.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9] S. C. Hsia, and P. S. Tsai, “VLSI implementation of camera digital signal processor for document projection system,” in Proc. IEEE Int. Conf. Signal Processing System (ICSPS), Jul. 2010, pp. 657–660. </a:t>
            </a:r>
            <a:endParaRPr lang="en-IN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[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10] Y. H.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Shiau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, P. Y. Chen, and C. W. Chang, “An area-efficient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color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1600" dirty="0" err="1" smtClean="0">
                <a:latin typeface="Times New Roman" pitchFamily="18" charset="0"/>
                <a:cs typeface="Times New Roman" pitchFamily="18" charset="0"/>
              </a:rPr>
              <a:t>demosaicking</a:t>
            </a:r>
            <a:r>
              <a:rPr lang="en-IN" sz="1600" dirty="0" smtClean="0">
                <a:latin typeface="Times New Roman" pitchFamily="18" charset="0"/>
                <a:cs typeface="Times New Roman" pitchFamily="18" charset="0"/>
              </a:rPr>
              <a:t> scheme for VLSI architecture,” International Journal of Innovative Computing, Information and Control, Vol.7, No.4, pp.1739- 1752, Apr. 2011.</a:t>
            </a:r>
            <a:endParaRPr lang="en-IN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1299</TotalTime>
  <Words>1380</Words>
  <Application>Microsoft Office PowerPoint</Application>
  <PresentationFormat>On-screen Show (4:3)</PresentationFormat>
  <Paragraphs>69</Paragraphs>
  <Slides>14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Solstice</vt:lpstr>
      <vt:lpstr>Fully Pipelined Low-Cost and High-Quality Color Demosaicking VLSI Design for Real-Time Video Applications </vt:lpstr>
      <vt:lpstr>Abstract</vt:lpstr>
      <vt:lpstr>Existing System</vt:lpstr>
      <vt:lpstr>Disadvantage of Existing System</vt:lpstr>
      <vt:lpstr>PROPOSED SYSTEM :</vt:lpstr>
      <vt:lpstr>ADVANTAGE</vt:lpstr>
      <vt:lpstr>Slide 7</vt:lpstr>
      <vt:lpstr>Slide 8</vt:lpstr>
      <vt:lpstr>Block Diagram</vt:lpstr>
      <vt:lpstr>SOFTWARE REQUIREMENTS:</vt:lpstr>
      <vt:lpstr>HARDWARE REQUIREMENTS:</vt:lpstr>
      <vt:lpstr>CONCLUSION</vt:lpstr>
      <vt:lpstr>REFERENCE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569</cp:revision>
  <dcterms:created xsi:type="dcterms:W3CDTF">2006-08-16T00:00:00Z</dcterms:created>
  <dcterms:modified xsi:type="dcterms:W3CDTF">2022-02-15T12:18:11Z</dcterms:modified>
</cp:coreProperties>
</file>