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562600"/>
          </a:xfrm>
        </p:spPr>
        <p:txBody>
          <a:bodyPr>
            <a:normAutofit/>
          </a:bodyPr>
          <a:lstStyle/>
          <a:p>
            <a:pPr algn="ctr"/>
            <a:r>
              <a:rPr lang="en-IN" b="1" dirty="0" smtClean="0">
                <a:latin typeface="Times New Roman" pitchFamily="18" charset="0"/>
                <a:cs typeface="Times New Roman" pitchFamily="18" charset="0"/>
              </a:rPr>
              <a:t>Byte-Reconfigurable LDPC Codec Design With Application to High Performance ECC of NAND Flash Memory Systems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reliability of NAND Flash memory deteriorates due to multi-level cell technique and advanced manufacturing technology. To deal with more errors, LDPC codes show superior performance to conventional BCH codes as ECC of NAND Flash memory systems. However, LDPC codec for NAND Flash memory systems faces problems of high redesign effort, high on-chip memory cost and high-throughput demand. This paper presents a byte-reconfigurable cost-effective high-throughput QC-LDPC codec design for NAND Flash memory systems. Reconfigurable codec design is proposed to support various QC-LDPC codes for different Flash memories.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save on-chip memory cost, shared-memory architecture and rescheduling architecture are presented for encoder and decoder, respectively. The shared-memory architecture can save 23% area cost of the encoder and the rescheduling architecture reduces 15% area cost of decoder. In addition, the proposed sub-iteration based early termination (SIB-ET) scheme reduces 29.6% decoding iteration counts compare with the state-of-the-art early termination scheme when raw BER of Flash memory is   3×10−3 . Finally, the QC-LDPC codec for NAND Flash memory systems is implemented in TSMC 90 nm technology. The post-layout result shows that the core size is only 6.72 mm2 at 222 MHz operating frequency.</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mechanisms are collectively known as data path protection, and protect against errors that can be introduced by the various SRAM and DRAM structures that exist within the </a:t>
            </a:r>
            <a:r>
              <a:rPr lang="en-IN" sz="2000" dirty="0" smtClean="0">
                <a:latin typeface="Times New Roman" pitchFamily="18" charset="0"/>
                <a:cs typeface="Times New Roman" pitchFamily="18" charset="0"/>
              </a:rPr>
              <a:t>SSD</a:t>
            </a:r>
            <a:r>
              <a:rPr lang="en-IN" sz="2000" b="1"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the ECC correction capability is exceeded, the SSD controller is unable to count how many errors exist in the raw data. </a:t>
            </a:r>
            <a:endParaRPr lang="en-IN"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no external </a:t>
            </a:r>
            <a:r>
              <a:rPr lang="en-IN" sz="2000" dirty="0" smtClean="0">
                <a:latin typeface="Times New Roman" pitchFamily="18" charset="0"/>
                <a:cs typeface="Times New Roman" pitchFamily="18" charset="0"/>
              </a:rPr>
              <a:t>voltage is </a:t>
            </a:r>
            <a:r>
              <a:rPr lang="en-IN" sz="2000" dirty="0" smtClean="0">
                <a:latin typeface="Times New Roman" pitchFamily="18" charset="0"/>
                <a:cs typeface="Times New Roman" pitchFamily="18" charset="0"/>
              </a:rPr>
              <a:t>applied to any of the electrodes (i.e., CG, source, and drain) of a flash cell, an electric field still exists between the FG and the substrate, generated by the charge present in the FG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believe similar (yet likely more difficult to exploit) vulnerabilities exist in MLC NAND flash memory as well, as described in recent work from our research </a:t>
            </a:r>
            <a:r>
              <a:rPr lang="en-IN" sz="2000" dirty="0" smtClean="0">
                <a:latin typeface="Times New Roman" pitchFamily="18" charset="0"/>
                <a:cs typeface="Times New Roman" pitchFamily="18" charset="0"/>
              </a:rPr>
              <a:t>group.</a:t>
            </a:r>
            <a:endParaRPr lang="en-IN" sz="2000" b="1"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Low-density </a:t>
            </a:r>
            <a:r>
              <a:rPr lang="en-IN" sz="2000" dirty="0" smtClean="0">
                <a:latin typeface="Times New Roman" pitchFamily="18" charset="0"/>
                <a:cs typeface="Times New Roman" pitchFamily="18" charset="0"/>
              </a:rPr>
              <a:t>parity-check (LDPC) codes with soft-decision have been proposed as ECC to solve the reliability issues of NAND Flash </a:t>
            </a:r>
            <a:r>
              <a:rPr lang="en-IN" sz="2000" dirty="0" smtClean="0">
                <a:latin typeface="Times New Roman" pitchFamily="18" charset="0"/>
                <a:cs typeface="Times New Roman" pitchFamily="18" charset="0"/>
              </a:rPr>
              <a:t>memory.</a:t>
            </a:r>
          </a:p>
          <a:p>
            <a:pPr algn="just">
              <a:lnSpc>
                <a:spcPct val="150000"/>
              </a:lnSpc>
            </a:pPr>
            <a:r>
              <a:rPr lang="en-IN" sz="2000" dirty="0" smtClean="0">
                <a:latin typeface="Times New Roman" pitchFamily="18" charset="0"/>
                <a:cs typeface="Times New Roman" pitchFamily="18" charset="0"/>
              </a:rPr>
              <a:t>ECC design is emerging as a critical issue in SSDs. Nowadays, NAND Flash-based systems heavily rely on BCH codes to tolerate RBER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data are not overwritten within their retention guarantee, background writes with normal write speed are issued.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issue with this design is since every write needs to be encoded in LDPC, a high-throughput LDPC encoder is required to prevent the LDPC encoder from being the bottleneck</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two variable-rate encoder architecture designs, targeted to specific applications and offering unique advantages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wireless communication system, where it is possible to decide the code rate before transmission according to the SNR of the channel, and a memory system, where the bit-error-rate increases with lifetime of the memory, are the two targeted applications of the proposed </a:t>
            </a:r>
            <a:r>
              <a:rPr lang="en-IN" sz="2000" dirty="0" smtClean="0">
                <a:latin typeface="Times New Roman" pitchFamily="18" charset="0"/>
                <a:cs typeface="Times New Roman" pitchFamily="18" charset="0"/>
              </a:rPr>
              <a:t>designs.</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architecture can be employed to encode different portions of the data-stream with different rates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two efficient encoding hardware designs for reconfigurable IRA-LDPC codes that can be used for such systems.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can be observed that performance of QC-LDPC code is better than BCH code with the same code 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implemented early termination in the decoder, the parity-check operation only performs at the end of iteration, which is not efficient enough</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Nand</a:t>
            </a:r>
            <a:r>
              <a:rPr lang="en-IN" sz="2000" dirty="0" smtClean="0">
                <a:latin typeface="Times New Roman" pitchFamily="18" charset="0"/>
                <a:cs typeface="Times New Roman" pitchFamily="18" charset="0"/>
              </a:rPr>
              <a:t> Flash </a:t>
            </a:r>
            <a:r>
              <a:rPr lang="en-IN" sz="2000" dirty="0" smtClean="0">
                <a:latin typeface="Times New Roman" pitchFamily="18" charset="0"/>
                <a:cs typeface="Times New Roman" pitchFamily="18" charset="0"/>
              </a:rPr>
              <a:t>memory, one of prevailing of non-volatile memory systems (NVMS), is widely used in many consumer electronic products.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BCH codes are widely used to perform ECC functions of Flash memory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codeword length of LDPC codes for Flash memory system is used to be multiple KBs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there is still a room for improvement in performance and area efficiency in these designs.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828800"/>
                <a:gridCol w="236220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Bit error rate in NAND flash memories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Mielke, T. Marquart, N. Wu, J. Kessenich, H. Belgal, E. Schares, F. Trivedi, E. Goodness, and L. R. Nevill,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present raw error data from multi-level-cell devices from four manufacturers, identify the root-cause mechanisms, and estimate the resulting uncorrectable bit error rates (UBER).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the use of soft-decision errorcorrection codes in nand flash memory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Dong, N. Xie, and T.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also proposes a </a:t>
                      </a:r>
                      <a:r>
                        <a:rPr lang="en-US" sz="2000" dirty="0" err="1">
                          <a:latin typeface="Times New Roman"/>
                          <a:ea typeface="Calibri"/>
                          <a:cs typeface="Latha"/>
                        </a:rPr>
                        <a:t>nonuniform</a:t>
                      </a:r>
                      <a:r>
                        <a:rPr lang="en-US" sz="2000" dirty="0">
                          <a:latin typeface="Times New Roman"/>
                          <a:ea typeface="Calibri"/>
                          <a:cs typeface="Latha"/>
                        </a:rPr>
                        <a:t> memory sensing strategy to reduce the memory sensing precision and, thus, sensing latency while still maintaining good error-correction performance.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Estimation of NAND flash memory threshold voltage distribution for optimum soft-decision error correction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Lee and W. Sung,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also demonstrated that error correction with the estimated mean and variance values yields much better performance when compared to the method that only updates the mean.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Improved hard-decision decoding LDPC Codec IP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Kim, B. Chung, and R. E.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order to reduce the size of memory to store variable node LLR values, flooding schedule with column-by-column decoding architecture is exploited for the decoder.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600200"/>
            <a:ext cx="7010400" cy="4572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2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developed a byte-reconfigurable cost-effective high-throughput QC-LDPC codec which can be applied to NAND Flash memory systems. The proposed byte-reconfigurable codec design is able to support various NAND Flash memories with 6% area overhead. Besides, the share-memory architecture saves 23% of encoder area and the rescheduling reduces 15% area cost of decoder. To increase decoder throughput, the SIB-ET is proposed to efficiently terminate decoding procedure. Compare to the state-of-the-art early termination scheme, the proposed SIB-ET reduces 29.6% of decoding time when Raw BER of Flash memory is </a:t>
            </a:r>
            <a:r>
              <a:rPr lang="en-IN" dirty="0" smtClean="0">
                <a:latin typeface="Times New Roman" pitchFamily="18" charset="0"/>
                <a:cs typeface="Times New Roman" pitchFamily="18" charset="0"/>
              </a:rPr>
              <a:t>3×10−3 </a:t>
            </a:r>
            <a:r>
              <a:rPr lang="en-IN" dirty="0" smtClean="0">
                <a:latin typeface="Times New Roman" pitchFamily="18" charset="0"/>
                <a:cs typeface="Times New Roman" pitchFamily="18" charset="0"/>
              </a:rPr>
              <a:t>The implemented VLSI achieves chip size of 6.72 . The throughput of encoder is 222 MB/s. The minimum throughput of decoder is 163 MB/s.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06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228600"/>
            <a:ext cx="7790688" cy="6477000"/>
          </a:xfrm>
        </p:spPr>
        <p:txBody>
          <a:bodyPr>
            <a:noAutofit/>
          </a:bodyPr>
          <a:lstStyle/>
          <a:p>
            <a:pPr algn="just">
              <a:lnSpc>
                <a:spcPct val="160000"/>
              </a:lnSpc>
            </a:pPr>
            <a:r>
              <a:rPr lang="en-IN" sz="1600" dirty="0" smtClean="0">
                <a:latin typeface="Times New Roman" pitchFamily="18" charset="0"/>
                <a:cs typeface="Times New Roman" pitchFamily="18" charset="0"/>
              </a:rPr>
              <a:t>[1] N. </a:t>
            </a:r>
            <a:r>
              <a:rPr lang="en-IN" sz="1600" dirty="0" err="1" smtClean="0">
                <a:latin typeface="Times New Roman" pitchFamily="18" charset="0"/>
                <a:cs typeface="Times New Roman" pitchFamily="18" charset="0"/>
              </a:rPr>
              <a:t>Mielke</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Marquart</a:t>
            </a:r>
            <a:r>
              <a:rPr lang="en-IN" sz="1600" dirty="0" smtClean="0">
                <a:latin typeface="Times New Roman" pitchFamily="18" charset="0"/>
                <a:cs typeface="Times New Roman" pitchFamily="18" charset="0"/>
              </a:rPr>
              <a:t>, N. Wu, J. </a:t>
            </a:r>
            <a:r>
              <a:rPr lang="en-IN" sz="1600" dirty="0" err="1" smtClean="0">
                <a:latin typeface="Times New Roman" pitchFamily="18" charset="0"/>
                <a:cs typeface="Times New Roman" pitchFamily="18" charset="0"/>
              </a:rPr>
              <a:t>Kessenich</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Belgal</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Schares</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Trivedi</a:t>
            </a:r>
            <a:r>
              <a:rPr lang="en-IN" sz="1600" dirty="0" smtClean="0">
                <a:latin typeface="Times New Roman" pitchFamily="18" charset="0"/>
                <a:cs typeface="Times New Roman" pitchFamily="18" charset="0"/>
              </a:rPr>
              <a:t>, E. Goodness, and L. R. </a:t>
            </a:r>
            <a:r>
              <a:rPr lang="en-IN" sz="1600" dirty="0" err="1" smtClean="0">
                <a:latin typeface="Times New Roman" pitchFamily="18" charset="0"/>
                <a:cs typeface="Times New Roman" pitchFamily="18" charset="0"/>
              </a:rPr>
              <a:t>Nevill</a:t>
            </a:r>
            <a:r>
              <a:rPr lang="en-IN" sz="1600" dirty="0" smtClean="0">
                <a:latin typeface="Times New Roman" pitchFamily="18" charset="0"/>
                <a:cs typeface="Times New Roman" pitchFamily="18" charset="0"/>
              </a:rPr>
              <a:t>, “Bit error rate in NAND flash memories,” in Proc. IEEE Int. Rel. Phys.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Apr. 2008, pp. 9–19.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G. Dong, N.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and T. Zhang, “On the use of soft-decision </a:t>
            </a:r>
            <a:r>
              <a:rPr lang="en-IN" sz="1600" dirty="0" err="1" smtClean="0">
                <a:latin typeface="Times New Roman" pitchFamily="18" charset="0"/>
                <a:cs typeface="Times New Roman" pitchFamily="18" charset="0"/>
              </a:rPr>
              <a:t>errorcorrection</a:t>
            </a:r>
            <a:r>
              <a:rPr lang="en-IN" sz="1600" dirty="0" smtClean="0">
                <a:latin typeface="Times New Roman" pitchFamily="18" charset="0"/>
                <a:cs typeface="Times New Roman" pitchFamily="18" charset="0"/>
              </a:rPr>
              <a:t> codes in </a:t>
            </a:r>
            <a:r>
              <a:rPr lang="en-IN" sz="1600" dirty="0" err="1" smtClean="0">
                <a:latin typeface="Times New Roman" pitchFamily="18" charset="0"/>
                <a:cs typeface="Times New Roman" pitchFamily="18" charset="0"/>
              </a:rPr>
              <a:t>nand</a:t>
            </a:r>
            <a:r>
              <a:rPr lang="en-IN" sz="1600" dirty="0" smtClean="0">
                <a:latin typeface="Times New Roman" pitchFamily="18" charset="0"/>
                <a:cs typeface="Times New Roman" pitchFamily="18" charset="0"/>
              </a:rPr>
              <a:t> flash memory,” IEEE Trans. Circuits Syst. I, Reg. Papers, vol. 58, no. 2, pp. 429–439, Feb.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 Lee and W. Sung, “Estimation of NAND flash memory threshold voltage distribution for optimum soft-decision error correction,” IEEE Trans. Signal Process., vol. 61, no. 2, pp. 440–449, Jan.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Kim and W. Sung, “Rate-0.96 LDPC decoding VLSI for soft-decision error correction of NAND flash memory,”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22, no. 5, pp. 1004–1015, May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 C. Ho, P. C. Fang, H. P. Li, C.-Y. M. Wang, and H. C. Chang, “A 45 nm 6 b/cell charge-trapping flash memory using LDPC-based ECC and drift-immune soft-sensing engine,” in IEEE Int. Solid-State Circuits Conf. Dig. Tech. Papers, Feb. 2013, pp. 222–223.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Kim, B. Chung, and R. E. Kim, “Improved hard-decision decoding LDPC Codec IP design,”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May 2012, pp. 416–419.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Y. C. Liao, C. C. Lin, H. C. Chang, and C. W. Liu, “Self-</a:t>
            </a:r>
            <a:r>
              <a:rPr lang="en-IN" sz="1600" dirty="0" err="1" smtClean="0">
                <a:latin typeface="Times New Roman" pitchFamily="18" charset="0"/>
                <a:cs typeface="Times New Roman" pitchFamily="18" charset="0"/>
              </a:rPr>
              <a:t>compennsation</a:t>
            </a:r>
            <a:r>
              <a:rPr lang="en-IN" sz="1600" dirty="0" smtClean="0">
                <a:latin typeface="Times New Roman" pitchFamily="18" charset="0"/>
                <a:cs typeface="Times New Roman" pitchFamily="18" charset="0"/>
              </a:rPr>
              <a:t> technique for simplified belief-propagation algorithm,” IEEE Trans. Signal Process., vol. 55, no. 6, pp. 3061–3072, Jun.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X. Y. Shih, C. Z. Zhan, C. H. Lin, and A. Y. Wu, “An 8.29 52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multi-mode LDPC decoder design for mobile </a:t>
            </a:r>
            <a:r>
              <a:rPr lang="en-IN" sz="1600" dirty="0" err="1" smtClean="0">
                <a:latin typeface="Times New Roman" pitchFamily="18" charset="0"/>
                <a:cs typeface="Times New Roman" pitchFamily="18" charset="0"/>
              </a:rPr>
              <a:t>WiMAX</a:t>
            </a:r>
            <a:r>
              <a:rPr lang="en-IN" sz="1600" dirty="0" smtClean="0">
                <a:latin typeface="Times New Roman" pitchFamily="18" charset="0"/>
                <a:cs typeface="Times New Roman" pitchFamily="18" charset="0"/>
              </a:rPr>
              <a:t> system in 0.13 CMOS process,” IEEE J. Solid-State Circuits, vol. 43, no. 3, pp. 672–683, Mar.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Roth, P. </a:t>
            </a:r>
            <a:r>
              <a:rPr lang="en-IN" sz="1600" dirty="0" err="1" smtClean="0">
                <a:latin typeface="Times New Roman" pitchFamily="18" charset="0"/>
                <a:cs typeface="Times New Roman" pitchFamily="18" charset="0"/>
              </a:rPr>
              <a:t>Meinerzhagen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Studer</a:t>
            </a:r>
            <a:r>
              <a:rPr lang="en-IN" sz="1600" dirty="0" smtClean="0">
                <a:latin typeface="Times New Roman" pitchFamily="18" charset="0"/>
                <a:cs typeface="Times New Roman" pitchFamily="18" charset="0"/>
              </a:rPr>
              <a:t>, and A. Burg, “A 15.8 </a:t>
            </a:r>
            <a:r>
              <a:rPr lang="en-IN" sz="1600" dirty="0" err="1" smtClean="0">
                <a:latin typeface="Times New Roman" pitchFamily="18" charset="0"/>
                <a:cs typeface="Times New Roman" pitchFamily="18" charset="0"/>
              </a:rPr>
              <a:t>pJ</a:t>
            </a:r>
            <a:r>
              <a:rPr lang="en-IN" sz="1600" dirty="0" smtClean="0">
                <a:latin typeface="Times New Roman" pitchFamily="18" charset="0"/>
                <a:cs typeface="Times New Roman" pitchFamily="18" charset="0"/>
              </a:rPr>
              <a:t>/bit/</a:t>
            </a:r>
            <a:r>
              <a:rPr lang="en-IN" sz="1600" dirty="0" err="1" smtClean="0">
                <a:latin typeface="Times New Roman" pitchFamily="18" charset="0"/>
                <a:cs typeface="Times New Roman" pitchFamily="18" charset="0"/>
              </a:rPr>
              <a:t>iter</a:t>
            </a:r>
            <a:r>
              <a:rPr lang="en-IN" sz="1600" dirty="0" smtClean="0">
                <a:latin typeface="Times New Roman" pitchFamily="18" charset="0"/>
                <a:cs typeface="Times New Roman" pitchFamily="18" charset="0"/>
              </a:rPr>
              <a:t> quasi-cyclic LDPC decoder for IEEE 802.11n in 90 nm CMOS,” in Proc. IEEE Asian Solid-State Circuits Conf., Nov. 2010, pp. 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W. Li, L. Chen, L.-Q.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S. Lin, and W. H. Fong, “Efficient encoding of quasi-cyclic low-density parity-check codes,”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54, no. 1, pp. 71–81, Jan. 2006.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1295</TotalTime>
  <Words>1628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Byte-Reconfigurable LDPC Codec Design With Application to High Performance ECC of NAND Flash Memory Systems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2022-02-15T13:40:13Z</dcterms:modified>
</cp:coreProperties>
</file>