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US" b="1" dirty="0" smtClean="0">
                <a:latin typeface="Times New Roman" pitchFamily="18" charset="0"/>
                <a:cs typeface="Times New Roman" pitchFamily="18" charset="0"/>
              </a:rPr>
              <a:t>Reverse Converter Design via Parallel-Prefix Adders: Novel Components, Methodology, and Implementations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1143000"/>
            <a:ext cx="7498080" cy="47244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the implementation of residue number system reverse converters based on well-known regular and modular </a:t>
            </a:r>
            <a:r>
              <a:rPr lang="en-IN" sz="2000" dirty="0" err="1" smtClean="0">
                <a:latin typeface="Times New Roman" pitchFamily="18" charset="0"/>
                <a:cs typeface="Times New Roman" pitchFamily="18" charset="0"/>
              </a:rPr>
              <a:t>parallelprefix</a:t>
            </a:r>
            <a:r>
              <a:rPr lang="en-IN" sz="2000" dirty="0" smtClean="0">
                <a:latin typeface="Times New Roman" pitchFamily="18" charset="0"/>
                <a:cs typeface="Times New Roman" pitchFamily="18" charset="0"/>
              </a:rPr>
              <a:t> adders is analyzed. The VLSI implementation results show a significant delay reduction and area × time2 improvements, all this at the cost of higher power consumption, which is the main reason preventing the use of parallel-prefix adders to achieve high-speed reverse converters in nowadays systems. Hence, to solve the high power consumption problem, novel specific hybrid parallel-prefix-based adder components that provide better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delay and power consumption are herein presented to design reverse converters. A methodology is also described to design reverse converters based on different kinds of prefix adders. This methodology helps the designer to adjust the performance of the reverse converter based on the target application and existing constraints.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approach helps the designer to adjust the performance in the proposed modifications of the reverse converter based on the target application and existing curtailments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several solutions for these problems, which rely heavily on RNS to binary conversion, have been proposed with certain modification to existing systems in the converters.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existing methodology mode of operation, different traditional adders are optioned with certain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modified reverse converter as compare with the existing reverse converters which are used in Residue Number Systems (RNS) the synthesis functions of various </a:t>
            </a:r>
            <a:r>
              <a:rPr lang="en-IN" sz="2000" dirty="0" smtClean="0">
                <a:latin typeface="Times New Roman" pitchFamily="18" charset="0"/>
                <a:cs typeface="Times New Roman" pitchFamily="18" charset="0"/>
              </a:rPr>
              <a:t>parameters.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designing high-performance reverse converters has motivated continuous research using two main approaches to improve the performance of the converters: 1) investigate new algorithms and novel arithmetic formulations to achieve simplified conversion formulas and 2) introduce new </a:t>
            </a:r>
            <a:r>
              <a:rPr lang="en-IN" sz="2000" dirty="0" err="1" smtClean="0">
                <a:latin typeface="Times New Roman" pitchFamily="18" charset="0"/>
                <a:cs typeface="Times New Roman" pitchFamily="18" charset="0"/>
              </a:rPr>
              <a:t>moduli</a:t>
            </a:r>
            <a:r>
              <a:rPr lang="en-IN" sz="2000" dirty="0" smtClean="0">
                <a:latin typeface="Times New Roman" pitchFamily="18" charset="0"/>
                <a:cs typeface="Times New Roman" pitchFamily="18" charset="0"/>
              </a:rPr>
              <a:t> sets, which can lead to more simple formulations.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we could address this problem by eliminating the additional prefix level and using a modified excess-one unit instead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is a binary-to-excess-one converter (BEC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can be modified to fix the double-representation of zero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can be addressed by eliminating the additional prefix level and using a modified excess-one unit.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6553200"/>
          </a:xfrm>
        </p:spPr>
        <p:txBody>
          <a:bodyPr>
            <a:noAutofit/>
          </a:bodyPr>
          <a:lstStyle/>
          <a:p>
            <a:pPr algn="just">
              <a:lnSpc>
                <a:spcPct val="150000"/>
              </a:lnSpc>
            </a:pPr>
            <a:r>
              <a:rPr lang="en-IN" sz="2000" dirty="0" smtClean="0">
                <a:latin typeface="Times New Roman" pitchFamily="18" charset="0"/>
                <a:cs typeface="Times New Roman" pitchFamily="18" charset="0"/>
              </a:rPr>
              <a:t>Its </a:t>
            </a:r>
            <a:r>
              <a:rPr lang="en-IN" sz="2000" dirty="0" smtClean="0">
                <a:latin typeface="Times New Roman" pitchFamily="18" charset="0"/>
                <a:cs typeface="Times New Roman" pitchFamily="18" charset="0"/>
              </a:rPr>
              <a:t>real time usage requires forward and reverse converters to be enact as an integrants in the proposed digital systems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future requirements in the manufacture analysis of distinct scale of integrations.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modified reverse converter is more efficient architecture and lower area with the regular stimuli’s of different adders like HRPX adders, HMPE adders.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design, the main focus was given on the reduction of power delay product with reduced area </a:t>
            </a:r>
            <a:r>
              <a:rPr lang="en-IN" sz="2000" dirty="0" err="1" smtClean="0">
                <a:latin typeface="Times New Roman" pitchFamily="18" charset="0"/>
                <a:cs typeface="Times New Roman" pitchFamily="18" charset="0"/>
              </a:rPr>
              <a:t>i.e</a:t>
            </a:r>
            <a:r>
              <a:rPr lang="en-IN" sz="2000" dirty="0" smtClean="0">
                <a:latin typeface="Times New Roman" pitchFamily="18" charset="0"/>
                <a:cs typeface="Times New Roman" pitchFamily="18" charset="0"/>
              </a:rPr>
              <a:t> number of LUTs without compromising the performance as compared to other hybrid prefix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research and development of innovative arithmetic architectures are enhanced and confined with these proposed methods of reverse converters in RNS formulation.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characteristics of the </a:t>
            </a:r>
            <a:r>
              <a:rPr lang="en-IN" sz="2000" dirty="0" err="1" smtClean="0">
                <a:latin typeface="Times New Roman" pitchFamily="18" charset="0"/>
                <a:cs typeface="Times New Roman" pitchFamily="18" charset="0"/>
              </a:rPr>
              <a:t>moduli</a:t>
            </a:r>
            <a:r>
              <a:rPr lang="en-IN" sz="2000" dirty="0" smtClean="0">
                <a:latin typeface="Times New Roman" pitchFamily="18" charset="0"/>
                <a:cs typeface="Times New Roman" pitchFamily="18" charset="0"/>
              </a:rPr>
              <a:t> set and conversion algorithm have significant effects on the reverse converter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the </a:t>
            </a:r>
            <a:r>
              <a:rPr lang="en-IN" sz="2000" dirty="0" err="1" smtClean="0">
                <a:latin typeface="Times New Roman" pitchFamily="18" charset="0"/>
                <a:cs typeface="Times New Roman" pitchFamily="18" charset="0"/>
              </a:rPr>
              <a:t>moduli</a:t>
            </a:r>
            <a:r>
              <a:rPr lang="en-IN" sz="2000" dirty="0" smtClean="0">
                <a:latin typeface="Times New Roman" pitchFamily="18" charset="0"/>
                <a:cs typeface="Times New Roman" pitchFamily="18" charset="0"/>
              </a:rPr>
              <a:t> set, hardware components selection is key to the RNS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circuit performance metrics such as area, delay, and power-consumption can be adjusted by selecting the desired prefix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parallel-prefix adders with its high-speed feature have been used in the RNS modular arithmetic channels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leads to significant speed degradation, due to the linear increase of the delay in the RCA with the number of bits. Parallel-prefix adders can be used in the RNS reverse converters to bind the delay to logarithmic growth.</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digital signal processing via </a:t>
                      </a:r>
                      <a:r>
                        <a:rPr lang="en-US" sz="2000" dirty="0" err="1">
                          <a:latin typeface="Times New Roman"/>
                          <a:ea typeface="Calibri"/>
                          <a:cs typeface="Latha"/>
                        </a:rPr>
                        <a:t>voltageover</a:t>
                      </a:r>
                      <a:r>
                        <a:rPr lang="en-US" sz="2000" dirty="0">
                          <a:latin typeface="Times New Roman"/>
                          <a:ea typeface="Calibri"/>
                          <a:cs typeface="Latha"/>
                        </a:rPr>
                        <a:t> scaling-based residue number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Chen and J. Hu,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apply the voltage </a:t>
                      </a:r>
                      <a:r>
                        <a:rPr lang="en-US" sz="2000" dirty="0" err="1">
                          <a:solidFill>
                            <a:srgbClr val="333333"/>
                          </a:solidFill>
                          <a:latin typeface="Times New Roman"/>
                          <a:ea typeface="Calibri"/>
                          <a:cs typeface="Latha"/>
                        </a:rPr>
                        <a:t>overscaling</a:t>
                      </a:r>
                      <a:r>
                        <a:rPr lang="en-US" sz="2000" dirty="0">
                          <a:solidFill>
                            <a:srgbClr val="333333"/>
                          </a:solidFill>
                          <a:latin typeface="Times New Roman"/>
                          <a:ea typeface="Calibri"/>
                          <a:cs typeface="Latha"/>
                        </a:rPr>
                        <a:t> (VOS) technique to the residue-number-system (RNS)-based digital signal processing system for achieving high energy efficiency.</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RNS based DA approach for inner product computation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H. Vun, A. B. Premkumar, and W.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modulo adder used in the proposed system can be implemented using simple shifter based circuit utilizing one-hot code format.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CRNS framework and its application to programmable and reconfigurable cryptography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Antão and L. Sousa,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article proposes the Computing with the Residue Number System (CRNS) framework, which aims at the design automation of accelerators for Modular Arithmetic (MA).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Research challenges in next-generation residue number system architectures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 Molahosseini, S. Sorouri, and A. A. E. Zarandi,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carry-free nature of residue number system (RNS) has introduced it as an efficient unconventional number system which has attracted lots of researchers for many decades.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1" y="1481137"/>
            <a:ext cx="6553200" cy="473392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presents a method that can be applied to most of the current reverse converter architectures to enhance their performance and adjust the cost/performance to the application specifications. Furthermore, in order to provide the required tradeoffs between performance and cost, new parallel-prefix-based adder components were introduced. These components are specially designed for reverse converters. Implementation results show that the reverse converters based on the suggested components considerably improve the speed when compared with the original converters, which do not use any parallel-prefix adder, and reduce the power consumption compared with the converters that exclusively adopt parallel-prefix adders.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 </a:t>
            </a:r>
            <a:r>
              <a:rPr lang="en-IN" sz="1700" dirty="0" err="1" smtClean="0">
                <a:latin typeface="Times New Roman" pitchFamily="18" charset="0"/>
                <a:cs typeface="Times New Roman" pitchFamily="18" charset="0"/>
              </a:rPr>
              <a:t>Omondi</a:t>
            </a:r>
            <a:r>
              <a:rPr lang="en-IN" sz="1700" dirty="0" smtClean="0">
                <a:latin typeface="Times New Roman" pitchFamily="18" charset="0"/>
                <a:cs typeface="Times New Roman" pitchFamily="18" charset="0"/>
              </a:rPr>
              <a:t> and B. </a:t>
            </a:r>
            <a:r>
              <a:rPr lang="en-IN" sz="1700" dirty="0" err="1" smtClean="0">
                <a:latin typeface="Times New Roman" pitchFamily="18" charset="0"/>
                <a:cs typeface="Times New Roman" pitchFamily="18" charset="0"/>
              </a:rPr>
              <a:t>Premkumar</a:t>
            </a:r>
            <a:r>
              <a:rPr lang="en-IN" sz="1700" dirty="0" smtClean="0">
                <a:latin typeface="Times New Roman" pitchFamily="18" charset="0"/>
                <a:cs typeface="Times New Roman" pitchFamily="18" charset="0"/>
              </a:rPr>
              <a:t>, Residue Number Systems: Theory and Implementations. London, U.K.: Imperial College Press, 2007.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B. </a:t>
            </a:r>
            <a:r>
              <a:rPr lang="en-IN" sz="1700" dirty="0" err="1" smtClean="0">
                <a:latin typeface="Times New Roman" pitchFamily="18" charset="0"/>
                <a:cs typeface="Times New Roman" pitchFamily="18" charset="0"/>
              </a:rPr>
              <a:t>Parhami</a:t>
            </a:r>
            <a:r>
              <a:rPr lang="en-IN" sz="1700" dirty="0" smtClean="0">
                <a:latin typeface="Times New Roman" pitchFamily="18" charset="0"/>
                <a:cs typeface="Times New Roman" pitchFamily="18" charset="0"/>
              </a:rPr>
              <a:t>, Computer Arithmetic: Algorithms and Hardware Designs, 2nd ed., New York, NY, USA: Oxford Univ. Press,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J. Chen and J. </a:t>
            </a:r>
            <a:r>
              <a:rPr lang="en-IN" sz="1700" dirty="0" err="1" smtClean="0">
                <a:latin typeface="Times New Roman" pitchFamily="18" charset="0"/>
                <a:cs typeface="Times New Roman" pitchFamily="18" charset="0"/>
              </a:rPr>
              <a:t>Hu</a:t>
            </a:r>
            <a:r>
              <a:rPr lang="en-IN" sz="1700" dirty="0" smtClean="0">
                <a:latin typeface="Times New Roman" pitchFamily="18" charset="0"/>
                <a:cs typeface="Times New Roman" pitchFamily="18" charset="0"/>
              </a:rPr>
              <a:t>, “Energy-efficient digital signal processing via </a:t>
            </a:r>
            <a:r>
              <a:rPr lang="en-IN" sz="1700" dirty="0" err="1" smtClean="0">
                <a:latin typeface="Times New Roman" pitchFamily="18" charset="0"/>
                <a:cs typeface="Times New Roman" pitchFamily="18" charset="0"/>
              </a:rPr>
              <a:t>voltageover</a:t>
            </a:r>
            <a:r>
              <a:rPr lang="en-IN" sz="1700" dirty="0" smtClean="0">
                <a:latin typeface="Times New Roman" pitchFamily="18" charset="0"/>
                <a:cs typeface="Times New Roman" pitchFamily="18" charset="0"/>
              </a:rPr>
              <a:t> scaling-based residue number system,”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21, no. 7, pp. 1322–1332, Jul.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C. H. </a:t>
            </a:r>
            <a:r>
              <a:rPr lang="en-IN" sz="1700" dirty="0" err="1" smtClean="0">
                <a:latin typeface="Times New Roman" pitchFamily="18" charset="0"/>
                <a:cs typeface="Times New Roman" pitchFamily="18" charset="0"/>
              </a:rPr>
              <a:t>Vun</a:t>
            </a:r>
            <a:r>
              <a:rPr lang="en-IN" sz="1700" dirty="0" smtClean="0">
                <a:latin typeface="Times New Roman" pitchFamily="18" charset="0"/>
                <a:cs typeface="Times New Roman" pitchFamily="18" charset="0"/>
              </a:rPr>
              <a:t>, A. B. </a:t>
            </a:r>
            <a:r>
              <a:rPr lang="en-IN" sz="1700" dirty="0" err="1" smtClean="0">
                <a:latin typeface="Times New Roman" pitchFamily="18" charset="0"/>
                <a:cs typeface="Times New Roman" pitchFamily="18" charset="0"/>
              </a:rPr>
              <a:t>Premkumar</a:t>
            </a:r>
            <a:r>
              <a:rPr lang="en-IN" sz="1700" dirty="0" smtClean="0">
                <a:latin typeface="Times New Roman" pitchFamily="18" charset="0"/>
                <a:cs typeface="Times New Roman" pitchFamily="18" charset="0"/>
              </a:rPr>
              <a:t>, and W. Zhang, “A new RNS based DA approach for inner product computation,” IEEE Trans. Circuits Syst. I, Reg. Papers, vol. 60, no. 8, pp. 2139–2152, Aug.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S. </a:t>
            </a:r>
            <a:r>
              <a:rPr lang="en-IN" sz="1700" dirty="0" err="1" smtClean="0">
                <a:latin typeface="Times New Roman" pitchFamily="18" charset="0"/>
                <a:cs typeface="Times New Roman" pitchFamily="18" charset="0"/>
              </a:rPr>
              <a:t>Antão</a:t>
            </a:r>
            <a:r>
              <a:rPr lang="en-IN" sz="1700" dirty="0" smtClean="0">
                <a:latin typeface="Times New Roman" pitchFamily="18" charset="0"/>
                <a:cs typeface="Times New Roman" pitchFamily="18" charset="0"/>
              </a:rPr>
              <a:t> and L. Sousa, “The CRNS framework and its application to programmable and reconfigurable cryptography,” ACM Trans. Archit. Code </a:t>
            </a:r>
            <a:r>
              <a:rPr lang="en-IN" sz="1700" dirty="0" err="1" smtClean="0">
                <a:latin typeface="Times New Roman" pitchFamily="18" charset="0"/>
                <a:cs typeface="Times New Roman" pitchFamily="18" charset="0"/>
              </a:rPr>
              <a:t>Optim</a:t>
            </a:r>
            <a:r>
              <a:rPr lang="en-IN" sz="1700" dirty="0" smtClean="0">
                <a:latin typeface="Times New Roman" pitchFamily="18" charset="0"/>
                <a:cs typeface="Times New Roman" pitchFamily="18" charset="0"/>
              </a:rPr>
              <a:t>., vol. 9, no. 4, p. 33, Jan. 2013.</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 S. </a:t>
            </a:r>
            <a:r>
              <a:rPr lang="en-IN" sz="1500" dirty="0" err="1" smtClean="0">
                <a:latin typeface="Times New Roman" pitchFamily="18" charset="0"/>
                <a:cs typeface="Times New Roman" pitchFamily="18" charset="0"/>
              </a:rPr>
              <a:t>Molahosseini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Sorouri</a:t>
            </a:r>
            <a:r>
              <a:rPr lang="en-IN" sz="1500" dirty="0" smtClean="0">
                <a:latin typeface="Times New Roman" pitchFamily="18" charset="0"/>
                <a:cs typeface="Times New Roman" pitchFamily="18" charset="0"/>
              </a:rPr>
              <a:t>, and A. A. E. </a:t>
            </a:r>
            <a:r>
              <a:rPr lang="en-IN" sz="1500" dirty="0" err="1" smtClean="0">
                <a:latin typeface="Times New Roman" pitchFamily="18" charset="0"/>
                <a:cs typeface="Times New Roman" pitchFamily="18" charset="0"/>
              </a:rPr>
              <a:t>Zarandi</a:t>
            </a:r>
            <a:r>
              <a:rPr lang="en-IN" sz="1500" dirty="0" smtClean="0">
                <a:latin typeface="Times New Roman" pitchFamily="18" charset="0"/>
                <a:cs typeface="Times New Roman" pitchFamily="18" charset="0"/>
              </a:rPr>
              <a:t>, “Research challenges in next-generation residue number system architectures,” in Proc. IEEE Int. Conf.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Sci. Educ., Jul. 2012, pp. 1658–1661.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K. </a:t>
            </a:r>
            <a:r>
              <a:rPr lang="en-IN" sz="1500" dirty="0" err="1" smtClean="0">
                <a:latin typeface="Times New Roman" pitchFamily="18" charset="0"/>
                <a:cs typeface="Times New Roman" pitchFamily="18" charset="0"/>
              </a:rPr>
              <a:t>Navi</a:t>
            </a:r>
            <a:r>
              <a:rPr lang="en-IN" sz="1500" dirty="0" smtClean="0">
                <a:latin typeface="Times New Roman" pitchFamily="18" charset="0"/>
                <a:cs typeface="Times New Roman" pitchFamily="18" charset="0"/>
              </a:rPr>
              <a:t>, A. S. </a:t>
            </a:r>
            <a:r>
              <a:rPr lang="en-IN" sz="1500" dirty="0" err="1" smtClean="0">
                <a:latin typeface="Times New Roman" pitchFamily="18" charset="0"/>
                <a:cs typeface="Times New Roman" pitchFamily="18" charset="0"/>
              </a:rPr>
              <a:t>Molahosseini</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Esmaeildoust</a:t>
            </a:r>
            <a:r>
              <a:rPr lang="en-IN" sz="1500" dirty="0" smtClean="0">
                <a:latin typeface="Times New Roman" pitchFamily="18" charset="0"/>
                <a:cs typeface="Times New Roman" pitchFamily="18" charset="0"/>
              </a:rPr>
              <a:t>, “How to teach residue number system to computer scientists and engineers,” IEEE Trans. Educ., vol. 54, no. 1, pp. 156–163, Feb.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Y. Wang, X. Song, M. </a:t>
            </a:r>
            <a:r>
              <a:rPr lang="en-IN" sz="1500" dirty="0" err="1" smtClean="0">
                <a:latin typeface="Times New Roman" pitchFamily="18" charset="0"/>
                <a:cs typeface="Times New Roman" pitchFamily="18" charset="0"/>
              </a:rPr>
              <a:t>Aboulhamid</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Shen</a:t>
            </a:r>
            <a:r>
              <a:rPr lang="en-IN" sz="1500" dirty="0" smtClean="0">
                <a:latin typeface="Times New Roman" pitchFamily="18" charset="0"/>
                <a:cs typeface="Times New Roman" pitchFamily="18" charset="0"/>
              </a:rPr>
              <a:t>, “Adder based residue to binary numbers converters for (2n − 1, 2n, 2n + 1),” IEEE Trans. Signal Process., vol. 50, no. 7, pp. 1772–1779, Jul. 2002.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B. Cao, C. H. Chang, and T. </a:t>
            </a:r>
            <a:r>
              <a:rPr lang="en-IN" sz="1500" dirty="0" err="1" smtClean="0">
                <a:latin typeface="Times New Roman" pitchFamily="18" charset="0"/>
                <a:cs typeface="Times New Roman" pitchFamily="18" charset="0"/>
              </a:rPr>
              <a:t>Srikanthan</a:t>
            </a:r>
            <a:r>
              <a:rPr lang="en-IN" sz="1500" dirty="0" smtClean="0">
                <a:latin typeface="Times New Roman" pitchFamily="18" charset="0"/>
                <a:cs typeface="Times New Roman" pitchFamily="18" charset="0"/>
              </a:rPr>
              <a:t>, “An efficient reverse converter for the 4-moduli set {2n − 1, 2n, 2n + 1, 22n + 1} based on the new Chinese remainder theorem,” IEEE Trans. Circuits Syst. I, </a:t>
            </a:r>
            <a:r>
              <a:rPr lang="en-IN" sz="1500" dirty="0" err="1" smtClean="0">
                <a:latin typeface="Times New Roman" pitchFamily="18" charset="0"/>
                <a:cs typeface="Times New Roman" pitchFamily="18" charset="0"/>
              </a:rPr>
              <a:t>Fundam</a:t>
            </a:r>
            <a:r>
              <a:rPr lang="en-IN" sz="1500" dirty="0" smtClean="0">
                <a:latin typeface="Times New Roman" pitchFamily="18" charset="0"/>
                <a:cs typeface="Times New Roman" pitchFamily="18" charset="0"/>
              </a:rPr>
              <a:t>. Theory Appl., vol. 50, no. 10, pp. 1296–1303, Oct. 2003.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A. S. </a:t>
            </a:r>
            <a:r>
              <a:rPr lang="en-IN" sz="1500" dirty="0" err="1" smtClean="0">
                <a:latin typeface="Times New Roman" pitchFamily="18" charset="0"/>
                <a:cs typeface="Times New Roman" pitchFamily="18" charset="0"/>
              </a:rPr>
              <a:t>Molahosseini</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Navi</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Dadkhah</a:t>
            </a:r>
            <a:r>
              <a:rPr lang="en-IN" sz="1500" dirty="0" smtClean="0">
                <a:latin typeface="Times New Roman" pitchFamily="18" charset="0"/>
                <a:cs typeface="Times New Roman" pitchFamily="18" charset="0"/>
              </a:rPr>
              <a:t>, O. </a:t>
            </a:r>
            <a:r>
              <a:rPr lang="en-IN" sz="1500" dirty="0" err="1" smtClean="0">
                <a:latin typeface="Times New Roman" pitchFamily="18" charset="0"/>
                <a:cs typeface="Times New Roman" pitchFamily="18" charset="0"/>
              </a:rPr>
              <a:t>Kavehei</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Timarchi</a:t>
            </a:r>
            <a:r>
              <a:rPr lang="en-IN" sz="1500" dirty="0" smtClean="0">
                <a:latin typeface="Times New Roman" pitchFamily="18" charset="0"/>
                <a:cs typeface="Times New Roman" pitchFamily="18" charset="0"/>
              </a:rPr>
              <a:t>, “Efficient reverse converter designs for the new 4-moduli sets {2n − 1, 2n, 2n + 1, 22n+1 − 1} and {2n − 1, 2n + 1, 22n, 22n + 1} based on new CRTs,” IEEE Trans. Circuits Syst. I, Reg. Papers, vol. 57, no. 4, pp. 823–835, Apr. 2010.</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1521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Reverse Converter Design via Parallel-Prefix Adders: Novel Components, Methodology, and Implementations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2022-02-14T07:07:06Z</dcterms:modified>
</cp:coreProperties>
</file>