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Implementation of Sub-threshold Adiabatic Logic for Ultralow-Power Application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of adiabatic logic circuits in weak inversion or </a:t>
            </a:r>
            <a:r>
              <a:rPr lang="en-IN" sz="1900" dirty="0" err="1" smtClean="0">
                <a:latin typeface="Times New Roman" pitchFamily="18" charset="0"/>
                <a:cs typeface="Times New Roman" pitchFamily="18" charset="0"/>
              </a:rPr>
              <a:t>subthreshold</a:t>
            </a:r>
            <a:r>
              <a:rPr lang="en-IN" sz="1900" dirty="0" smtClean="0">
                <a:latin typeface="Times New Roman" pitchFamily="18" charset="0"/>
                <a:cs typeface="Times New Roman" pitchFamily="18" charset="0"/>
              </a:rPr>
              <a:t> regime is analyzed in depth for the first time in the literature to make great improvement in </a:t>
            </a:r>
            <a:r>
              <a:rPr lang="en-IN" sz="1900" dirty="0" err="1" smtClean="0">
                <a:latin typeface="Times New Roman" pitchFamily="18" charset="0"/>
                <a:cs typeface="Times New Roman" pitchFamily="18" charset="0"/>
              </a:rPr>
              <a:t>ultralowpower</a:t>
            </a:r>
            <a:r>
              <a:rPr lang="en-IN" sz="1900" dirty="0" smtClean="0">
                <a:latin typeface="Times New Roman" pitchFamily="18" charset="0"/>
                <a:cs typeface="Times New Roman" pitchFamily="18" charset="0"/>
              </a:rPr>
              <a:t> circuit design. This novel approach is efficacious in low-speed operations where power consumption and longevity are the pivotal concerns instead of performance. The schematic and layout of a 4-bit carry look ahead adder (CLA) has been implemented to show the workability of the proposed logic. The effect of temperature and process parameter variations on </a:t>
            </a:r>
            <a:r>
              <a:rPr lang="en-IN" sz="1900" dirty="0" err="1" smtClean="0">
                <a:latin typeface="Times New Roman" pitchFamily="18" charset="0"/>
                <a:cs typeface="Times New Roman" pitchFamily="18" charset="0"/>
              </a:rPr>
              <a:t>subthreshold</a:t>
            </a:r>
            <a:r>
              <a:rPr lang="en-IN" sz="1900" dirty="0" smtClean="0">
                <a:latin typeface="Times New Roman" pitchFamily="18" charset="0"/>
                <a:cs typeface="Times New Roman" pitchFamily="18" charset="0"/>
              </a:rPr>
              <a:t> adiabatic logic-based 4-bit CLA has also been addressed separately. </a:t>
            </a:r>
            <a:r>
              <a:rPr lang="en-IN" sz="1900" dirty="0" err="1" smtClean="0">
                <a:latin typeface="Times New Roman" pitchFamily="18" charset="0"/>
                <a:cs typeface="Times New Roman" pitchFamily="18" charset="0"/>
              </a:rPr>
              <a:t>Postlayout</a:t>
            </a:r>
            <a:r>
              <a:rPr lang="en-IN" sz="1900" dirty="0" smtClean="0">
                <a:latin typeface="Times New Roman" pitchFamily="18" charset="0"/>
                <a:cs typeface="Times New Roman" pitchFamily="18" charset="0"/>
              </a:rPr>
              <a:t> simulations show that </a:t>
            </a:r>
            <a:r>
              <a:rPr lang="en-IN" sz="1900" dirty="0" err="1" smtClean="0">
                <a:latin typeface="Times New Roman" pitchFamily="18" charset="0"/>
                <a:cs typeface="Times New Roman" pitchFamily="18" charset="0"/>
              </a:rPr>
              <a:t>subthreshold</a:t>
            </a:r>
            <a:r>
              <a:rPr lang="en-IN" sz="1900" dirty="0" smtClean="0">
                <a:latin typeface="Times New Roman" pitchFamily="18" charset="0"/>
                <a:cs typeface="Times New Roman" pitchFamily="18" charset="0"/>
              </a:rPr>
              <a:t> adiabatic units can save significant energy compared with a logically equivalent static CMOS implementation. Results are validated through extensive simulations in 22-nm CMOS technology using CADENCE SPICE Spectra.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A CMOS transistor (or device) has four terminals: gate, source, drain, and a fourth terminal that we shall ignore until the next section. A CMOS transistor is a switch.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switch must be conducting or on to allow current to flow between the source and drain terminals (using open and closed for switches is confusing-for the same reason we say a tap is on and not that it is closed).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transistor source and drain terminals are equivalent as far as digital signals are </a:t>
            </a:r>
            <a:r>
              <a:rPr lang="en-IN" sz="2000" dirty="0" err="1" smtClean="0">
                <a:latin typeface="Times New Roman" pitchFamily="18" charset="0"/>
                <a:cs typeface="Times New Roman" pitchFamily="18" charset="0"/>
              </a:rPr>
              <a:t>concernedwe</a:t>
            </a:r>
            <a:r>
              <a:rPr lang="en-IN" sz="2000" dirty="0" smtClean="0">
                <a:latin typeface="Times New Roman" pitchFamily="18" charset="0"/>
                <a:cs typeface="Times New Roman" pitchFamily="18" charset="0"/>
              </a:rPr>
              <a:t> do not worry about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an electrical switch with two </a:t>
            </a:r>
            <a:r>
              <a:rPr lang="en-IN" sz="2000" dirty="0" smtClean="0">
                <a:latin typeface="Times New Roman" pitchFamily="18" charset="0"/>
                <a:cs typeface="Times New Roman" pitchFamily="18" charset="0"/>
              </a:rPr>
              <a:t>terminals.</a:t>
            </a:r>
          </a:p>
          <a:p>
            <a:pPr algn="just">
              <a:lnSpc>
                <a:spcPct val="150000"/>
              </a:lnSpc>
            </a:pPr>
            <a:r>
              <a:rPr lang="en-IN" sz="2000" dirty="0" smtClean="0">
                <a:latin typeface="Times New Roman" pitchFamily="18" charset="0"/>
                <a:cs typeface="Times New Roman" pitchFamily="18" charset="0"/>
              </a:rPr>
              <a:t>Multiplier is an important building block in applications such as digital signal processing, communication systems and arithmetic logic units.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design </a:t>
            </a:r>
            <a:r>
              <a:rPr lang="en-IN" sz="2000" dirty="0" smtClean="0">
                <a:latin typeface="Times New Roman" pitchFamily="18" charset="0"/>
                <a:cs typeface="Times New Roman" pitchFamily="18" charset="0"/>
              </a:rPr>
              <a:t>of SAL requires a deep knowledge of the main features of the adopted logic style, such as power dissipation, leakage current, impact of temperature variation, operating frequency, and noise </a:t>
            </a:r>
            <a:r>
              <a:rPr lang="en-IN" sz="2000" dirty="0" smtClean="0">
                <a:latin typeface="Times New Roman" pitchFamily="18" charset="0"/>
                <a:cs typeface="Times New Roman" pitchFamily="18" charset="0"/>
              </a:rPr>
              <a:t>immunity.</a:t>
            </a:r>
          </a:p>
          <a:p>
            <a:pPr algn="just">
              <a:lnSpc>
                <a:spcPct val="150000"/>
              </a:lnSpc>
            </a:pPr>
            <a:r>
              <a:rPr lang="en-IN" sz="2000" dirty="0" smtClean="0">
                <a:latin typeface="Times New Roman" pitchFamily="18" charset="0"/>
                <a:cs typeface="Times New Roman" pitchFamily="18" charset="0"/>
              </a:rPr>
              <a:t>In particular, the impact of temperature variation on leakage dissipation, output swing, etc., has been discussed thoroughly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Complex architecture and clock synchronization are the major drawbacks of full adiabatic logic circuits. Threshold voltage of the transistors in sub-threshold based digital circuits is higher than the supply voltage.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adiabatic logic circuits, ramp type supply voltage is used to slow down the charge transport mechanism. Hence, the supply clock plays the pivotal role.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ramp type supply voltage φ(t) is </a:t>
            </a:r>
            <a:r>
              <a:rPr lang="en-IN" sz="2000" dirty="0" smtClean="0">
                <a:latin typeface="Times New Roman" pitchFamily="18" charset="0"/>
                <a:cs typeface="Times New Roman" pitchFamily="18" charset="0"/>
              </a:rPr>
              <a:t>considered, </a:t>
            </a:r>
            <a:r>
              <a:rPr lang="en-IN" sz="2000" dirty="0" smtClean="0">
                <a:latin typeface="Times New Roman" pitchFamily="18" charset="0"/>
                <a:cs typeface="Times New Roman" pitchFamily="18" charset="0"/>
              </a:rPr>
              <a:t>which gradually swings in between logic 0 (</a:t>
            </a:r>
            <a:r>
              <a:rPr lang="en-IN" sz="2000" dirty="0" err="1" smtClean="0">
                <a:latin typeface="Times New Roman" pitchFamily="18" charset="0"/>
                <a:cs typeface="Times New Roman" pitchFamily="18" charset="0"/>
              </a:rPr>
              <a:t>Gnd</a:t>
            </a:r>
            <a:r>
              <a:rPr lang="en-IN" sz="2000" dirty="0" smtClean="0">
                <a:latin typeface="Times New Roman" pitchFamily="18" charset="0"/>
                <a:cs typeface="Times New Roman" pitchFamily="18" charset="0"/>
              </a:rPr>
              <a:t> potential) and logic 1 (VDD) in time duration 2T, where f (=1/2T ) is the supply clock’s frequency.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power supply waveform φ(t) can be divided into charging phase, when φ(t) ramps up from 0 to VDD in 0 to T unit time and discharging phase when φ(t) ramps down from VDD to 0 in T to 2T unit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adiabatic logic circuit is advantageous for the design of ultralow-power digital circuits.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emerging applications have low energy as the primary concern instead of performance, with the eventual goal of harvesting energy from the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requirements are quite relaxed in many of these </a:t>
            </a:r>
            <a:r>
              <a:rPr lang="en-IN" sz="2000" dirty="0" smtClean="0">
                <a:latin typeface="Times New Roman" pitchFamily="18" charset="0"/>
                <a:cs typeface="Times New Roman" pitchFamily="18" charset="0"/>
              </a:rPr>
              <a:t>energy efficient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applications, </a:t>
            </a:r>
            <a:r>
              <a:rPr lang="en-IN" sz="2000" dirty="0" smtClean="0">
                <a:latin typeface="Times New Roman" pitchFamily="18" charset="0"/>
                <a:cs typeface="Times New Roman" pitchFamily="18" charset="0"/>
              </a:rPr>
              <a:t>we believe that the adiabatic style can be used efficaciously in a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regime to make the circuit more energy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SAL is efficacious where instead of performance, power dissipation is major concern. For example, in implanted biomedical systems, the circuits remain active for a very small span of time and remain idle for most of the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SAL-based CLA is also area efficient in comparison with the conventional </a:t>
            </a:r>
            <a:r>
              <a:rPr lang="en-IN" sz="2000" dirty="0" smtClean="0">
                <a:latin typeface="Times New Roman" pitchFamily="18" charset="0"/>
                <a:cs typeface="Times New Roman" pitchFamily="18" charset="0"/>
              </a:rPr>
              <a:t>structure.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6764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65 nm sub-</a:t>
                      </a:r>
                      <a:r>
                        <a:rPr lang="en-US" sz="2000" dirty="0" err="1">
                          <a:latin typeface="Times New Roman"/>
                          <a:ea typeface="Calibri"/>
                          <a:cs typeface="Latha"/>
                        </a:rPr>
                        <a:t>Vt</a:t>
                      </a:r>
                      <a:r>
                        <a:rPr lang="en-US" sz="2000" dirty="0">
                          <a:latin typeface="Times New Roman"/>
                          <a:ea typeface="Calibri"/>
                          <a:cs typeface="Latha"/>
                        </a:rPr>
                        <a:t> microcontroller with integrated SRAM and switched capacitor DC-DC converter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Kwong, Y. K. Ramadass, N. Verma, and A. P.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Aggressive supply voltage scaling to below the device threshold voltage provides significant energy and leakage power reduction in logic and SRAM circuits.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0.25 V 460 nW asynchronous neural signal processor with inherent leakage suppression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T.-T. Liu and J. M. Rabaey,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present a robust and energy-efficient computation architecture exploiting an asynchronous timing strategy to dynamically minimize leakage and to self-adapt to process variations and different operating conditions.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techniques and architectures for low-leakage SRAMs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Calimera, A. Macii, E. Macii, and M. Poncino,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high performance Systems-on-Chip, leakage power consumption has become comparable to the dynamic component, and its relevance increases as technology scales.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Robust subthreshold logic for ultra-low power operation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Soeleman, K. Roy, and B. C. Paul,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Digital </a:t>
                      </a:r>
                      <a:r>
                        <a:rPr lang="en-US" sz="2000" dirty="0" err="1">
                          <a:solidFill>
                            <a:srgbClr val="333333"/>
                          </a:solidFill>
                          <a:latin typeface="Times New Roman"/>
                          <a:ea typeface="Calibri"/>
                          <a:cs typeface="Latha"/>
                        </a:rPr>
                        <a:t>subthreshold</a:t>
                      </a:r>
                      <a:r>
                        <a:rPr lang="en-US" sz="2000" dirty="0">
                          <a:solidFill>
                            <a:srgbClr val="333333"/>
                          </a:solidFill>
                          <a:latin typeface="Times New Roman"/>
                          <a:ea typeface="Calibri"/>
                          <a:cs typeface="Latha"/>
                        </a:rPr>
                        <a:t> logic circuits can be used for applications in the ultra-low power end of the design spectrum, where performance is of secondary importance.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371600"/>
            <a:ext cx="70866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pPr algn="just">
              <a:lnSpc>
                <a:spcPct val="120000"/>
              </a:lnSpc>
              <a:buNone/>
            </a:pPr>
            <a:r>
              <a:rPr lang="en-IN" sz="2000" dirty="0" smtClean="0">
                <a:latin typeface="Times New Roman" pitchFamily="18" charset="0"/>
                <a:cs typeface="Times New Roman" pitchFamily="18" charset="0"/>
              </a:rPr>
              <a:t>     SAL </a:t>
            </a:r>
            <a:r>
              <a:rPr lang="en-IN" sz="2000" dirty="0" smtClean="0">
                <a:latin typeface="Times New Roman" pitchFamily="18" charset="0"/>
                <a:cs typeface="Times New Roman" pitchFamily="18" charset="0"/>
              </a:rPr>
              <a:t>has been presented in this paper for the first time in the literature to advance the ultralow power research. A </a:t>
            </a:r>
            <a:r>
              <a:rPr lang="en-IN" sz="2000" dirty="0" err="1" smtClean="0">
                <a:latin typeface="Times New Roman" pitchFamily="18" charset="0"/>
                <a:cs typeface="Times New Roman" pitchFamily="18" charset="0"/>
              </a:rPr>
              <a:t>closedform</a:t>
            </a:r>
            <a:r>
              <a:rPr lang="en-IN" sz="2000" dirty="0" smtClean="0">
                <a:latin typeface="Times New Roman" pitchFamily="18" charset="0"/>
                <a:cs typeface="Times New Roman" pitchFamily="18" charset="0"/>
              </a:rPr>
              <a:t> expression of the energy dissipation has been derived, from which insight is gained into the dependence of energy dissipation on design and process parameters. SAL saves considerable energy compared with the static conventional logic counterpart over a wide range of frequency. In particular, the impact of temperature variation on leakage dissipation, output swing, etc., has been discussed thoroughly in this paper. Hence, the predicted values of optimum frequency and optimum supply voltage almost match the simulated ones.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simulations using CADENCE SPICE Spectra and the comparison with the static counterpart explain the workability of SAL. This proposed logic scheme can be used in future energy-saving embedded circuits and mainly for </a:t>
            </a:r>
            <a:r>
              <a:rPr lang="en-IN" sz="2000" dirty="0" err="1" smtClean="0">
                <a:latin typeface="Times New Roman" pitchFamily="18" charset="0"/>
                <a:cs typeface="Times New Roman" pitchFamily="18" charset="0"/>
              </a:rPr>
              <a:t>energyefficient</a:t>
            </a:r>
            <a:r>
              <a:rPr lang="en-IN" sz="2000" dirty="0" smtClean="0">
                <a:latin typeface="Times New Roman" pitchFamily="18" charset="0"/>
                <a:cs typeface="Times New Roman" pitchFamily="18" charset="0"/>
              </a:rPr>
              <a:t> devices where ultralow power and longevity are the pivotal issues.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Kwong</a:t>
            </a:r>
            <a:r>
              <a:rPr lang="en-IN" sz="1600" dirty="0" smtClean="0">
                <a:latin typeface="Times New Roman" pitchFamily="18" charset="0"/>
                <a:cs typeface="Times New Roman" pitchFamily="18" charset="0"/>
              </a:rPr>
              <a:t>, Y. K. </a:t>
            </a:r>
            <a:r>
              <a:rPr lang="en-IN" sz="1600" dirty="0" err="1" smtClean="0">
                <a:latin typeface="Times New Roman" pitchFamily="18" charset="0"/>
                <a:cs typeface="Times New Roman" pitchFamily="18" charset="0"/>
              </a:rPr>
              <a:t>Ramadass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65 nm sub-</a:t>
            </a:r>
            <a:r>
              <a:rPr lang="en-IN" sz="1600" dirty="0" err="1" smtClean="0">
                <a:latin typeface="Times New Roman" pitchFamily="18" charset="0"/>
                <a:cs typeface="Times New Roman" pitchFamily="18" charset="0"/>
              </a:rPr>
              <a:t>Vt</a:t>
            </a:r>
            <a:r>
              <a:rPr lang="en-IN" sz="1600" dirty="0" smtClean="0">
                <a:latin typeface="Times New Roman" pitchFamily="18" charset="0"/>
                <a:cs typeface="Times New Roman" pitchFamily="18" charset="0"/>
              </a:rPr>
              <a:t> microcontroller with integrated SRAM and switched capacitor DC-DC converter,” IEEE J. Solid-State Circuits, vol. 44, no. 1, pp. 115–126, Jan.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T.-T. Liu and J. M. </a:t>
            </a:r>
            <a:r>
              <a:rPr lang="en-IN" sz="1600" dirty="0" err="1" smtClean="0">
                <a:latin typeface="Times New Roman" pitchFamily="18" charset="0"/>
                <a:cs typeface="Times New Roman" pitchFamily="18" charset="0"/>
              </a:rPr>
              <a:t>Rabaey</a:t>
            </a:r>
            <a:r>
              <a:rPr lang="en-IN" sz="1600" dirty="0" smtClean="0">
                <a:latin typeface="Times New Roman" pitchFamily="18" charset="0"/>
                <a:cs typeface="Times New Roman" pitchFamily="18" charset="0"/>
              </a:rPr>
              <a:t>, “A 0.25 V 460 </a:t>
            </a:r>
            <a:r>
              <a:rPr lang="en-IN" sz="1600" dirty="0" err="1" smtClean="0">
                <a:latin typeface="Times New Roman" pitchFamily="18" charset="0"/>
                <a:cs typeface="Times New Roman" pitchFamily="18" charset="0"/>
              </a:rPr>
              <a:t>nW</a:t>
            </a:r>
            <a:r>
              <a:rPr lang="en-IN" sz="1600" dirty="0" smtClean="0">
                <a:latin typeface="Times New Roman" pitchFamily="18" charset="0"/>
                <a:cs typeface="Times New Roman" pitchFamily="18" charset="0"/>
              </a:rPr>
              <a:t> asynchronous neural signal processor with inherent leakage suppression,” IEEE J. Solid-State Circuits, vol. 48, no. 4, pp. 897–906, Apr.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Calimera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Macii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Macii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Poncino</a:t>
            </a:r>
            <a:r>
              <a:rPr lang="en-IN" sz="1600" dirty="0" smtClean="0">
                <a:latin typeface="Times New Roman" pitchFamily="18" charset="0"/>
                <a:cs typeface="Times New Roman" pitchFamily="18" charset="0"/>
              </a:rPr>
              <a:t>, “Design techniques and architectures for low-leakage SRAMs,” IEEE Trans. Circuits Syst. I, Reg. Papers, vol. 59, no. 9, pp. 1992–2007, Sep.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a:t>
            </a:r>
            <a:r>
              <a:rPr lang="en-IN" sz="1600" dirty="0" err="1" smtClean="0">
                <a:latin typeface="Times New Roman" pitchFamily="18" charset="0"/>
                <a:cs typeface="Times New Roman" pitchFamily="18" charset="0"/>
              </a:rPr>
              <a:t>Soeleman</a:t>
            </a:r>
            <a:r>
              <a:rPr lang="en-IN" sz="1600" dirty="0" smtClean="0">
                <a:latin typeface="Times New Roman" pitchFamily="18" charset="0"/>
                <a:cs typeface="Times New Roman" pitchFamily="18" charset="0"/>
              </a:rPr>
              <a:t>, K. Roy, and B. C. Paul, “Robust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logic for ultra-low power operation,”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9, no. 1, pp. 90–99, Feb.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C.-S. A. Gong, M.-T. </a:t>
            </a:r>
            <a:r>
              <a:rPr lang="en-IN" sz="1600" dirty="0" err="1" smtClean="0">
                <a:latin typeface="Times New Roman" pitchFamily="18" charset="0"/>
                <a:cs typeface="Times New Roman" pitchFamily="18" charset="0"/>
              </a:rPr>
              <a:t>Shiue</a:t>
            </a:r>
            <a:r>
              <a:rPr lang="en-IN" sz="1600" dirty="0" smtClean="0">
                <a:latin typeface="Times New Roman" pitchFamily="18" charset="0"/>
                <a:cs typeface="Times New Roman" pitchFamily="18" charset="0"/>
              </a:rPr>
              <a:t>, C.-T. Hong, and K.-W. Yao, “Analysis and design of an efficient irreversible energy recovery logic in 0.18-</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CMOS,” IEEE Trans. Circuits Syst. I, Reg. Papers, vol. 55, no. 9, pp. 2595–2607, Oct.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D. </a:t>
            </a:r>
            <a:r>
              <a:rPr lang="en-IN" sz="1800" dirty="0" err="1" smtClean="0">
                <a:latin typeface="Times New Roman" pitchFamily="18" charset="0"/>
                <a:cs typeface="Times New Roman" pitchFamily="18" charset="0"/>
              </a:rPr>
              <a:t>Maksimovic</a:t>
            </a:r>
            <a:r>
              <a:rPr lang="en-IN" sz="1800" dirty="0" smtClean="0">
                <a:latin typeface="Times New Roman" pitchFamily="18" charset="0"/>
                <a:cs typeface="Times New Roman" pitchFamily="18" charset="0"/>
              </a:rPr>
              <a:t>, V. G. </a:t>
            </a:r>
            <a:r>
              <a:rPr lang="en-IN" sz="1800" dirty="0" err="1" smtClean="0">
                <a:latin typeface="Times New Roman" pitchFamily="18" charset="0"/>
                <a:cs typeface="Times New Roman" pitchFamily="18" charset="0"/>
              </a:rPr>
              <a:t>Oklobdzija</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Nikolic</a:t>
            </a:r>
            <a:r>
              <a:rPr lang="en-IN" sz="1800" dirty="0" smtClean="0">
                <a:latin typeface="Times New Roman" pitchFamily="18" charset="0"/>
                <a:cs typeface="Times New Roman" pitchFamily="18" charset="0"/>
              </a:rPr>
              <a:t>, and K. W. Current, “Clocked CMOS adiabatic logic with integrated single-phase </a:t>
            </a:r>
            <a:r>
              <a:rPr lang="en-IN" sz="1800" dirty="0" err="1" smtClean="0">
                <a:latin typeface="Times New Roman" pitchFamily="18" charset="0"/>
                <a:cs typeface="Times New Roman" pitchFamily="18" charset="0"/>
              </a:rPr>
              <a:t>powerclock</a:t>
            </a:r>
            <a:r>
              <a:rPr lang="en-IN" sz="1800" dirty="0" smtClean="0">
                <a:latin typeface="Times New Roman" pitchFamily="18" charset="0"/>
                <a:cs typeface="Times New Roman" pitchFamily="18" charset="0"/>
              </a:rPr>
              <a:t> supply,” IEEE Trans. Very Large Scale </a:t>
            </a:r>
            <a:r>
              <a:rPr lang="en-IN" sz="1800" dirty="0" err="1" smtClean="0">
                <a:latin typeface="Times New Roman" pitchFamily="18" charset="0"/>
                <a:cs typeface="Times New Roman" pitchFamily="18" charset="0"/>
              </a:rPr>
              <a:t>Integr</a:t>
            </a:r>
            <a:r>
              <a:rPr lang="en-IN" sz="1800" dirty="0" smtClean="0">
                <a:latin typeface="Times New Roman" pitchFamily="18" charset="0"/>
                <a:cs typeface="Times New Roman" pitchFamily="18" charset="0"/>
              </a:rPr>
              <a:t>. (VLSI) Syst., vol. 8, no. 4, pp. 460–463, Aug.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V. S. </a:t>
            </a:r>
            <a:r>
              <a:rPr lang="en-IN" sz="1800" dirty="0" err="1" smtClean="0">
                <a:latin typeface="Times New Roman" pitchFamily="18" charset="0"/>
                <a:cs typeface="Times New Roman" pitchFamily="18" charset="0"/>
              </a:rPr>
              <a:t>Sathe</a:t>
            </a:r>
            <a:r>
              <a:rPr lang="en-IN" sz="1800" dirty="0" smtClean="0">
                <a:latin typeface="Times New Roman" pitchFamily="18" charset="0"/>
                <a:cs typeface="Times New Roman" pitchFamily="18" charset="0"/>
              </a:rPr>
              <a:t>, J.-Y. </a:t>
            </a:r>
            <a:r>
              <a:rPr lang="en-IN" sz="1800" dirty="0" err="1" smtClean="0">
                <a:latin typeface="Times New Roman" pitchFamily="18" charset="0"/>
                <a:cs typeface="Times New Roman" pitchFamily="18" charset="0"/>
              </a:rPr>
              <a:t>Chueh</a:t>
            </a:r>
            <a:r>
              <a:rPr lang="en-IN" sz="1800" dirty="0" smtClean="0">
                <a:latin typeface="Times New Roman" pitchFamily="18" charset="0"/>
                <a:cs typeface="Times New Roman" pitchFamily="18" charset="0"/>
              </a:rPr>
              <a:t>, and M. C. </a:t>
            </a:r>
            <a:r>
              <a:rPr lang="en-IN" sz="1800" dirty="0" err="1" smtClean="0">
                <a:latin typeface="Times New Roman" pitchFamily="18" charset="0"/>
                <a:cs typeface="Times New Roman" pitchFamily="18" charset="0"/>
              </a:rPr>
              <a:t>Papaefthymiou</a:t>
            </a:r>
            <a:r>
              <a:rPr lang="en-IN" sz="1800" dirty="0" smtClean="0">
                <a:latin typeface="Times New Roman" pitchFamily="18" charset="0"/>
                <a:cs typeface="Times New Roman" pitchFamily="18" charset="0"/>
              </a:rPr>
              <a:t>, “Energy-efficient GHz-class charge-recovery logic,” IEEE J. Solid-State Circuits, vol. 42, no. 1, pp. 38–47, Jan.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N. S. S. Reddy, M. Satyam, and K. L. </a:t>
            </a:r>
            <a:r>
              <a:rPr lang="en-IN" sz="1800" dirty="0" err="1" smtClean="0">
                <a:latin typeface="Times New Roman" pitchFamily="18" charset="0"/>
                <a:cs typeface="Times New Roman" pitchFamily="18" charset="0"/>
              </a:rPr>
              <a:t>Kishore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Cascadable</a:t>
            </a:r>
            <a:r>
              <a:rPr lang="en-IN" sz="1800" dirty="0" smtClean="0">
                <a:latin typeface="Times New Roman" pitchFamily="18" charset="0"/>
                <a:cs typeface="Times New Roman" pitchFamily="18" charset="0"/>
              </a:rPr>
              <a:t> adiabatic logic circuits for low-power applications,” IET Circuits, Devices Syst., vol. 2, no. 6, pp. 518–526, Dec.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Y. </a:t>
            </a:r>
            <a:r>
              <a:rPr lang="en-IN" sz="1800" dirty="0" err="1" smtClean="0">
                <a:latin typeface="Times New Roman" pitchFamily="18" charset="0"/>
                <a:cs typeface="Times New Roman" pitchFamily="18" charset="0"/>
              </a:rPr>
              <a:t>Tsividis</a:t>
            </a:r>
            <a:r>
              <a:rPr lang="en-IN" sz="1800" dirty="0" smtClean="0">
                <a:latin typeface="Times New Roman" pitchFamily="18" charset="0"/>
                <a:cs typeface="Times New Roman" pitchFamily="18" charset="0"/>
              </a:rPr>
              <a:t>, Operation and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of the Transistor MOS, 2nd ed. Oxford, U.K.: Oxford Univ. Press, 2003.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X. Xi et al., “BSIM4.3.0 MOSFET Model,” Dept. Elect. Eng.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Sci., Univ. California, Berkeley, CA, Tech. Rep. 94720, 2003.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1563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Implementation of Sub-threshold Adiabatic Logic for Ultralow-Power Application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2022-02-14T07:41:54Z</dcterms:modified>
</cp:coreProperties>
</file>