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b="1" dirty="0" smtClean="0">
                <a:latin typeface="Times New Roman" pitchFamily="18" charset="0"/>
                <a:cs typeface="Times New Roman" pitchFamily="18" charset="0"/>
              </a:rPr>
              <a:t>An Efficient Constant Multiplier Architecture Based on Vertical Horizontal Binary Common Sub-expression Elimination Algorithm for Reconfigurable FIR Filter Synthesis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lnSpc>
                <a:spcPct val="15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proposes an efficient constant multiplier architecture based on vertical-horizontal binary common sub-expression elimination (VHBCSE) algorithm for designing a reconfigurable finite impulse response (FIR) filter whose </a:t>
            </a:r>
            <a:r>
              <a:rPr lang="en-IN" sz="1900" dirty="0" err="1" smtClean="0">
                <a:latin typeface="Times New Roman" pitchFamily="18" charset="0"/>
                <a:cs typeface="Times New Roman" pitchFamily="18" charset="0"/>
              </a:rPr>
              <a:t>coeffi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cients</a:t>
            </a:r>
            <a:r>
              <a:rPr lang="en-IN" sz="1900" dirty="0" smtClean="0">
                <a:latin typeface="Times New Roman" pitchFamily="18" charset="0"/>
                <a:cs typeface="Times New Roman" pitchFamily="18" charset="0"/>
              </a:rPr>
              <a:t> can dynamically change in real time. To design an efficient reconfigurable FIR filter, according to the proposed VHBCSE algorithm, 2-bit binary common sub-expression elimination (BCSE) algorithm has been applied vertically across adjacent coefficients on the 2-D space of the coefficient matrix initially, followed by applying variable-bit BCSE algorithm horizontally within each coefficient. This technique is capable of reducing the average probability of use or the switching activity of the multiplier block adders by 6.2% and 19.6% as compared to that of two existing 2-bit and 3-bit BCSE algorithms respectively.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6248400"/>
          </a:xfrm>
        </p:spPr>
        <p:txBody>
          <a:bodyPr>
            <a:noAutofit/>
          </a:bodyPr>
          <a:lstStyle/>
          <a:p>
            <a:pPr algn="just">
              <a:lnSpc>
                <a:spcPct val="150000"/>
              </a:lnSpc>
              <a:buNone/>
            </a:pPr>
            <a:r>
              <a:rPr lang="en-IN" sz="1800" dirty="0" smtClean="0">
                <a:latin typeface="Times New Roman" pitchFamily="18" charset="0"/>
                <a:cs typeface="Times New Roman" pitchFamily="18" charset="0"/>
              </a:rPr>
              <a:t>    ASIC implementation results of FIR filters using this multiplier show that the proposed VHBCSE algorithm is also successful in reducing the average power consumption by 32% and 52% along with an improvement in the area power product (APP) by 25% and 66% compared to those of the 2-bit and 3-bit BCSE algorithms respectively. As </a:t>
            </a:r>
            <a:r>
              <a:rPr lang="en-IN" sz="1800" dirty="0" smtClean="0">
                <a:latin typeface="Times New Roman" pitchFamily="18" charset="0"/>
                <a:cs typeface="Times New Roman" pitchFamily="18" charset="0"/>
              </a:rPr>
              <a:t>regards the implementation of FIR filter, improvements of 13% and 28% in area delay product (ADP) and 76.1% and 77.8% in power delay product (PDP) for the proposed VHBCSE algorithm have been achieved over those of the earlier multiple constant multiplication (MCM) algorithms, viz. faithfully rounded truncated multiple constant multiplication/accumulation (MCMAT) and multi-root binary partition graph (MBPG) respectively. Efficiency shown by the results of comparing the FPGA and ASIC implementations of the reconfigurable FIR filter designed using VHBCSE algorithm based constant multiplier establishes the suitability of the proposed algorithm for efficient fixed point reconfigurable FIR filter synthesis.</a:t>
            </a:r>
            <a:endParaRPr lang="en-US"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based on 2 and 3 bit BCSE algorithm that expresses multiplying the input (X) and the coefficient (H) partial products are generated and each bit is allowed through 4:1 multiplexers and addition shift operation takes place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3-bit BCSE algorithm is a method of assigning the values that existing in the sequence by leaving the upcoming three bits of each bit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convention considered for representing the input and the coefficient of the earlier designed FIR filter has signed magnitude format also gives a scope to modify the data representation to signed decimal number for wider applicability of the proposed FIR filter in any systems.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Designing a FIR filter consisting of coefficients with positive signed high values also has the same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In higher order and lower order filters, there are a large number of small valued negative coefficients and higher valued positive coefficients respectively, which create the high area and power consumption problem during their hardware implementation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has occurred as 2-bit or 3-bit BCSs have been applied vertically only in the first layer of MATs according to the earlier proposed fixed-bit BCSE </a:t>
            </a:r>
            <a:r>
              <a:rPr lang="en-IN" sz="2000" dirty="0" smtClean="0">
                <a:latin typeface="Times New Roman" pitchFamily="18" charset="0"/>
                <a:cs typeface="Times New Roman" pitchFamily="18" charset="0"/>
              </a:rPr>
              <a:t>algorithms.</a:t>
            </a:r>
          </a:p>
          <a:p>
            <a:pPr algn="just">
              <a:lnSpc>
                <a:spcPct val="150000"/>
              </a:lnSpc>
            </a:pPr>
            <a:r>
              <a:rPr lang="en-IN" sz="2000" dirty="0" smtClean="0">
                <a:latin typeface="Times New Roman" pitchFamily="18" charset="0"/>
                <a:cs typeface="Times New Roman" pitchFamily="18" charset="0"/>
              </a:rPr>
              <a:t>Our proposed technique can solve the problem of high power and area consumption problem for both the cases, viz. small valued negative coefficient and high valued positive coefficient.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Vertical </a:t>
            </a:r>
            <a:r>
              <a:rPr lang="en-IN" sz="2000" dirty="0" smtClean="0">
                <a:latin typeface="Times New Roman" pitchFamily="18" charset="0"/>
                <a:cs typeface="Times New Roman" pitchFamily="18" charset="0"/>
              </a:rPr>
              <a:t>and horizontal BCSEs are the two types of BCSE used for eliminating the BCSs present across the adjacent coefficients and within the coefficients respectively in any BCSE method.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this paper proposes one new BCSE algorithm which is a combination of vertical and horizontal BCSE for designing an efficient reconfigurable FIR filter.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using this proposed algorithm number of multiplexer used will be less. </a:t>
            </a:r>
            <a:r>
              <a:rPr lang="en-IN" sz="2000" dirty="0" smtClean="0">
                <a:latin typeface="Times New Roman" pitchFamily="18" charset="0"/>
                <a:cs typeface="Times New Roman" pitchFamily="18" charset="0"/>
              </a:rPr>
              <a:t>multiplier </a:t>
            </a:r>
            <a:r>
              <a:rPr lang="en-IN" sz="2000" dirty="0" smtClean="0">
                <a:latin typeface="Times New Roman" pitchFamily="18" charset="0"/>
                <a:cs typeface="Times New Roman" pitchFamily="18" charset="0"/>
              </a:rPr>
              <a:t>switching activities get reduced in our proposed algorithm, a 2-bit vertical BCSE has been applied first on the adjacent coefficient, followed by 4-bit and 8-bit horizontal BCSEs to detect and eliminate as many BCSs as possible which are present within each of the coefficient.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any FIR filter, the multiplier is the major constraint which defines the performance of the desired filter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coefficients are generated using MATLAB FDA tool and the performance measures viz. speed, power and area of each of these filters have been calculated by using Synopsys design compiler EDA tool along with Faraday 90 nm technology library.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FIR filter, the multiplication operation is performed between one particular variable (the input) and many constants (the coefficients) and known as the multiple constant multiplication (MCM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techniques have been introduced for efficient reconfigurable constant multiplier design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any application where the filter's coefficients are changing in real time e.g. multi-standard digital up/down converter.</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Low-complexity reconfigurable fast filter bank for multi-standard wireless receivers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J. Darak, S. K. P. Gopi, V. A. Prasad, and E. Lai,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RFFB, the bandwidth and center frequency of sub-bands can be varied with high frequency resolution without hardware reimplementation.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Multi-standard reconfigurable motion estimation processor for hybrid video codecs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 Nunez-Yanez, T. Spiteri, and G. Vafiadis,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flexibility means that the core can support the latest video </a:t>
                      </a:r>
                      <a:r>
                        <a:rPr lang="en-US" sz="2000" dirty="0" err="1">
                          <a:solidFill>
                            <a:srgbClr val="333333"/>
                          </a:solidFill>
                          <a:latin typeface="Times New Roman"/>
                          <a:ea typeface="Calibri"/>
                          <a:cs typeface="Latha"/>
                        </a:rPr>
                        <a:t>codecs</a:t>
                      </a:r>
                      <a:r>
                        <a:rPr lang="en-US" sz="2000" dirty="0">
                          <a:solidFill>
                            <a:srgbClr val="333333"/>
                          </a:solidFill>
                          <a:latin typeface="Times New Roman"/>
                          <a:ea typeface="Calibri"/>
                          <a:cs typeface="Latha"/>
                        </a:rPr>
                        <a:t> such as H.264, VC-1 and AVS at high-definition resolutions and frame rates.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314450"/>
                <a:gridCol w="3829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improved search algorithm for the design of multiplier less FIR filters with power-of-two coefficients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Samueli,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proposed search algorithm allocates an extra nonzero digit in the CSD code to the larger coefficients to compensate for the very nonuniform nature of the CSD coefficient distribution.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Use of minimum-adder multiplier blocks in FIR digital filters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G. Dempster and M. D. Macloed,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computational complexity of VLSI digital filters using fixed point binary multiplier coefficients is normally dominated by the number of adders used in the implementation of the multipliers.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295400"/>
            <a:ext cx="7086600" cy="51054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buNone/>
            </a:pPr>
            <a:r>
              <a:rPr lang="en-IN" sz="1800" dirty="0" smtClean="0">
                <a:latin typeface="Times New Roman" pitchFamily="18" charset="0"/>
                <a:cs typeface="Times New Roman" pitchFamily="18" charset="0"/>
              </a:rPr>
              <a:t>    With </a:t>
            </a:r>
            <a:r>
              <a:rPr lang="en-IN" sz="1800" dirty="0" smtClean="0">
                <a:latin typeface="Times New Roman" pitchFamily="18" charset="0"/>
                <a:cs typeface="Times New Roman" pitchFamily="18" charset="0"/>
              </a:rPr>
              <a:t>a view to implementing an efficient fixed point reconfigurable FIR filter, this paper presents one new vertical-horizontal BCSE algorithm which removes the initial common sub-expressions (CSs) by applying 2-bit BCSE vertically. Further elimination of the CSs has been performed through finding the CSs present within the coefficients by applying BCSEs of different lengths horizontally to different layers of the shift and add based constant multiplier architecture. It has been shown that the proposed algorithm successfully reduces the average switching activities of the multiplier block adder by 6.2% and 19.6% while compared to those of 2-bit and 3-bit BCSEs (fixed-bit vertical BCSE) respectively. Reduction of switching activities during hardware implementations of different FIR filters results in lowering the average power consumption by 32% and 52% relative to these two algorithms respectively. Implementation results reveal that there are considerable amount of power savings for higher order filter as a large number of matches can be found for more number of coefficients. The proposed VHBCSE algorithm establishes improvements of efficiency of 13% and 28% in area delay product (ADP) and 81.6% and 82.9% in power delay product (PDP) when compared to those of earlier proposed MCM algorithm based FIR filter. Maximizing the efficiency and supporting the signed decimal data representation for both the input and coefficient make the proposed constant multiplier based on VHBCSE algorithm more suitable for next generation efficient systems like software defined radio.</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S. J. </a:t>
            </a:r>
            <a:r>
              <a:rPr lang="en-IN" sz="1600" dirty="0" err="1" smtClean="0">
                <a:latin typeface="Times New Roman" pitchFamily="18" charset="0"/>
                <a:cs typeface="Times New Roman" pitchFamily="18" charset="0"/>
              </a:rPr>
              <a:t>Darak</a:t>
            </a:r>
            <a:r>
              <a:rPr lang="en-IN" sz="1600" dirty="0" smtClean="0">
                <a:latin typeface="Times New Roman" pitchFamily="18" charset="0"/>
                <a:cs typeface="Times New Roman" pitchFamily="18" charset="0"/>
              </a:rPr>
              <a:t>, S. K. P. </a:t>
            </a:r>
            <a:r>
              <a:rPr lang="en-IN" sz="1600" dirty="0" err="1" smtClean="0">
                <a:latin typeface="Times New Roman" pitchFamily="18" charset="0"/>
                <a:cs typeface="Times New Roman" pitchFamily="18" charset="0"/>
              </a:rPr>
              <a:t>Gopi</a:t>
            </a:r>
            <a:r>
              <a:rPr lang="en-IN" sz="1600" dirty="0" smtClean="0">
                <a:latin typeface="Times New Roman" pitchFamily="18" charset="0"/>
                <a:cs typeface="Times New Roman" pitchFamily="18" charset="0"/>
              </a:rPr>
              <a:t>, V. A. Prasad, and E. Lai, “Low-complexity reconfigurable fast filter bank for multi-standard wireless receivers,”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22, no. 5, pp. 1202–1206, May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L. Nunez-</a:t>
            </a:r>
            <a:r>
              <a:rPr lang="en-IN" sz="1600" dirty="0" err="1" smtClean="0">
                <a:latin typeface="Times New Roman" pitchFamily="18" charset="0"/>
                <a:cs typeface="Times New Roman" pitchFamily="18" charset="0"/>
              </a:rPr>
              <a:t>Yanez</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Spiteri</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Vafiadis</a:t>
            </a:r>
            <a:r>
              <a:rPr lang="en-IN" sz="1600" dirty="0" smtClean="0">
                <a:latin typeface="Times New Roman" pitchFamily="18" charset="0"/>
                <a:cs typeface="Times New Roman" pitchFamily="18" charset="0"/>
              </a:rPr>
              <a:t>, “Multi-standard reconfigurable motion estimation processor for hybrid video </a:t>
            </a:r>
            <a:r>
              <a:rPr lang="en-IN" sz="1600" dirty="0" err="1" smtClean="0">
                <a:latin typeface="Times New Roman" pitchFamily="18" charset="0"/>
                <a:cs typeface="Times New Roman" pitchFamily="18" charset="0"/>
              </a:rPr>
              <a:t>codecs</a:t>
            </a:r>
            <a:r>
              <a:rPr lang="en-IN" sz="1600" dirty="0" smtClean="0">
                <a:latin typeface="Times New Roman" pitchFamily="18" charset="0"/>
                <a:cs typeface="Times New Roman" pitchFamily="18" charset="0"/>
              </a:rPr>
              <a:t>,” IET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Digit. Tech., vol. 5, no. 2, pp. 73–85, Mar.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a:t>
            </a:r>
            <a:r>
              <a:rPr lang="en-IN" sz="1600" dirty="0" err="1" smtClean="0">
                <a:latin typeface="Times New Roman" pitchFamily="18" charset="0"/>
                <a:cs typeface="Times New Roman" pitchFamily="18" charset="0"/>
              </a:rPr>
              <a:t>Samueli</a:t>
            </a:r>
            <a:r>
              <a:rPr lang="en-IN" sz="1600" dirty="0" smtClean="0">
                <a:latin typeface="Times New Roman" pitchFamily="18" charset="0"/>
                <a:cs typeface="Times New Roman" pitchFamily="18" charset="0"/>
              </a:rPr>
              <a:t>, “An improved search algorithm for the design of multiplier less FIR filters with power-of-two coefficients,” IEEE Trans. Circuits Syst., vol. 36, no. 7, pp. 1044–1047, Jul. 1989.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 G. </a:t>
            </a:r>
            <a:r>
              <a:rPr lang="en-IN" sz="1600" dirty="0" err="1" smtClean="0">
                <a:latin typeface="Times New Roman" pitchFamily="18" charset="0"/>
                <a:cs typeface="Times New Roman" pitchFamily="18" charset="0"/>
              </a:rPr>
              <a:t>Dempster</a:t>
            </a:r>
            <a:r>
              <a:rPr lang="en-IN" sz="1600" dirty="0" smtClean="0">
                <a:latin typeface="Times New Roman" pitchFamily="18" charset="0"/>
                <a:cs typeface="Times New Roman" pitchFamily="18" charset="0"/>
              </a:rPr>
              <a:t> and M. D. </a:t>
            </a:r>
            <a:r>
              <a:rPr lang="en-IN" sz="1600" dirty="0" err="1" smtClean="0">
                <a:latin typeface="Times New Roman" pitchFamily="18" charset="0"/>
                <a:cs typeface="Times New Roman" pitchFamily="18" charset="0"/>
              </a:rPr>
              <a:t>Macloed</a:t>
            </a:r>
            <a:r>
              <a:rPr lang="en-IN" sz="1600" dirty="0" smtClean="0">
                <a:latin typeface="Times New Roman" pitchFamily="18" charset="0"/>
                <a:cs typeface="Times New Roman" pitchFamily="18" charset="0"/>
              </a:rPr>
              <a:t>, “Use of minimum-adder multiplier blocks in FIR digital filters,” IEEE Trans. Circuits Syst. II,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Digit. Signal Process., vol. 42, no. 9, pp. 569–577, Sep. 1995.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Y. Yao, H. H. Chen, T. F. Lin, C. J. </a:t>
            </a:r>
            <a:r>
              <a:rPr lang="en-IN" sz="1600" dirty="0" err="1" smtClean="0">
                <a:latin typeface="Times New Roman" pitchFamily="18" charset="0"/>
                <a:cs typeface="Times New Roman" pitchFamily="18" charset="0"/>
              </a:rPr>
              <a:t>Chien</a:t>
            </a:r>
            <a:r>
              <a:rPr lang="en-IN" sz="1600" dirty="0" smtClean="0">
                <a:latin typeface="Times New Roman" pitchFamily="18" charset="0"/>
                <a:cs typeface="Times New Roman" pitchFamily="18" charset="0"/>
              </a:rPr>
              <a:t>, and C. T. Hsu, “A novel common </a:t>
            </a:r>
            <a:r>
              <a:rPr lang="en-IN" sz="1600" dirty="0" err="1" smtClean="0">
                <a:latin typeface="Times New Roman" pitchFamily="18" charset="0"/>
                <a:cs typeface="Times New Roman" pitchFamily="18" charset="0"/>
              </a:rPr>
              <a:t>subexpression</a:t>
            </a:r>
            <a:r>
              <a:rPr lang="en-IN" sz="1600" dirty="0" smtClean="0">
                <a:latin typeface="Times New Roman" pitchFamily="18" charset="0"/>
                <a:cs typeface="Times New Roman" pitchFamily="18" charset="0"/>
              </a:rPr>
              <a:t> elimination method for synthesizing fixed-point FIR filters,” IEEE Trans. Circuits Syst. I, Reg. Papers, vol. 51, no. 11, pp. 2215–2221, Nov. 2004.</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a:t>
            </a:r>
            <a:r>
              <a:rPr lang="en-IN" sz="1600" dirty="0" err="1" smtClean="0">
                <a:latin typeface="Times New Roman" pitchFamily="18" charset="0"/>
                <a:cs typeface="Times New Roman" pitchFamily="18" charset="0"/>
              </a:rPr>
              <a:t>Aktan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Yurdakul</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Dundar</a:t>
            </a:r>
            <a:r>
              <a:rPr lang="en-IN" sz="1600" dirty="0" smtClean="0">
                <a:latin typeface="Times New Roman" pitchFamily="18" charset="0"/>
                <a:cs typeface="Times New Roman" pitchFamily="18" charset="0"/>
              </a:rPr>
              <a:t>, “An algorithm for the design of low-power hardware-efficient FIR filters,” IEEE Trans. Circuits Syst. I, Reg. Papers, vol. 55, pp. 1536–1545, Jul.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 Y. Yao, W. C. Hsia, and Y. H. Ho, “Designing hardware-efficient fixed-point FIR filters in an expanding </a:t>
            </a:r>
            <a:r>
              <a:rPr lang="en-IN" sz="1600" dirty="0" err="1" smtClean="0">
                <a:latin typeface="Times New Roman" pitchFamily="18" charset="0"/>
                <a:cs typeface="Times New Roman" pitchFamily="18" charset="0"/>
              </a:rPr>
              <a:t>subexpression</a:t>
            </a:r>
            <a:r>
              <a:rPr lang="en-IN" sz="1600" dirty="0" smtClean="0">
                <a:latin typeface="Times New Roman" pitchFamily="18" charset="0"/>
                <a:cs typeface="Times New Roman" pitchFamily="18" charset="0"/>
              </a:rPr>
              <a:t> space,” IEEE Trans. Circuits and Systems I, Reg. Papers, vol. 61, no. 1, pp. 202–212, Jan. 2014</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[8] B. </a:t>
            </a:r>
            <a:r>
              <a:rPr lang="en-IN" sz="1600" dirty="0" err="1" smtClean="0">
                <a:latin typeface="Times New Roman" pitchFamily="18" charset="0"/>
                <a:cs typeface="Times New Roman" pitchFamily="18" charset="0"/>
              </a:rPr>
              <a:t>Rashidi</a:t>
            </a:r>
            <a:r>
              <a:rPr lang="en-IN" sz="1600" dirty="0" smtClean="0">
                <a:latin typeface="Times New Roman" pitchFamily="18" charset="0"/>
                <a:cs typeface="Times New Roman" pitchFamily="18" charset="0"/>
              </a:rPr>
              <a:t>, “High performance and low-power finite impulse response filter based on ring topology with modified retiming serial multiplier on FPGA,” IET Signal Process., vol. 7, no. 8, pp. 743–753, Oct.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a:t>
            </a:r>
            <a:r>
              <a:rPr lang="en-IN" sz="1600" dirty="0" err="1" smtClean="0">
                <a:latin typeface="Times New Roman" pitchFamily="18" charset="0"/>
                <a:cs typeface="Times New Roman" pitchFamily="18" charset="0"/>
              </a:rPr>
              <a:t>Choo</a:t>
            </a:r>
            <a:r>
              <a:rPr lang="en-IN" sz="1600" dirty="0" smtClean="0">
                <a:latin typeface="Times New Roman" pitchFamily="18" charset="0"/>
                <a:cs typeface="Times New Roman" pitchFamily="18" charset="0"/>
              </a:rPr>
              <a:t>, K. Muhammad, and K. Roy, “Complexity reduction of digital filter using shift inclusive differential coefficients,” IEEE Tans. Signal Process., vol. 52, no. 6, pp. 1760–1772, Jun.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H.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Banerjee</a:t>
            </a:r>
            <a:r>
              <a:rPr lang="en-IN" sz="1600" dirty="0" smtClean="0">
                <a:latin typeface="Times New Roman" pitchFamily="18" charset="0"/>
                <a:cs typeface="Times New Roman" pitchFamily="18" charset="0"/>
              </a:rPr>
              <a:t>, and K. Roy, “Variation-aware low-power synthesis methodology for fixed point FIR filters,”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28, no. 1, pp. 87–97, Jan.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1871</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 Efficient Constant Multiplier Architecture Based on Vertical Horizontal Binary Common Sub-expression Elimination Algorithm for Reconfigurable FIR Filter Synthesis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2022-02-14T13:09:04Z</dcterms:modified>
</cp:coreProperties>
</file>