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A High-Throughput VLSI Architecture for Hard </a:t>
            </a:r>
            <a:r>
              <a:rPr lang="en-IN" b="1" dirty="0" smtClean="0">
                <a:latin typeface="Times New Roman" pitchFamily="18" charset="0"/>
                <a:cs typeface="Times New Roman" pitchFamily="18" charset="0"/>
              </a:rPr>
              <a:t>and Soft </a:t>
            </a:r>
            <a:r>
              <a:rPr lang="en-IN" b="1" dirty="0" smtClean="0">
                <a:latin typeface="Times New Roman" pitchFamily="18" charset="0"/>
                <a:cs typeface="Times New Roman" pitchFamily="18" charset="0"/>
              </a:rPr>
              <a:t>SC-FDMA MIMO Detectors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introduces a novel low-complexity multiple-input multiple-output (MIMO) detector tailored for single-carrier frequency division-multiple access (SC-FDMA) systems, suitable for efficient hardware implementations. The proposed detector starts with an initial estimate of the transmitted signal based on a minimum mean square error (MMSE) detector. Subsequently, it recognizes less reliable symbols for which more candidates in the constellation are browsed to improve the initial estimate. An efficient high-throughput VLSI architecture is also introduced achieving a superior performance compared to the conventional MMSE detectors with less than 28% added complexity. The performance of the proposed design is close to the existing maximum likelihood post-detection processing (ML-PDP) scheme, while resulting in a significantly lower complexity, i.e., and times fewer Euclidean distance (ED) calculations in the 16-QAM and 64-QAM schemes, respectively. The proposed design for the 16-QAM scheme is fabricated in a 0.13 CMOS technology and fully tested, achieving a 1.332 </a:t>
            </a:r>
            <a:r>
              <a:rPr lang="en-IN" sz="2000" dirty="0" err="1" smtClean="0">
                <a:latin typeface="Times New Roman" pitchFamily="18" charset="0"/>
                <a:cs typeface="Times New Roman" pitchFamily="18" charset="0"/>
              </a:rPr>
              <a:t>Gbps</a:t>
            </a:r>
            <a:r>
              <a:rPr lang="en-IN" sz="2000" dirty="0" smtClean="0">
                <a:latin typeface="Times New Roman" pitchFamily="18" charset="0"/>
                <a:cs typeface="Times New Roman" pitchFamily="18" charset="0"/>
              </a:rPr>
              <a:t> throughput, reporting the first fabricated design for SC-FDMA MIMO detectors to-date. A soft version of the proposed architecture is also introduced, which is customized for coded systems.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LTE Advanced (LTE-A),which is an evolution of LTE, supports single-user spatial multiplexing of up to eight layers in the downlink and four layers in the uplink targeted to achieve peak data rates of 1 </a:t>
            </a:r>
            <a:r>
              <a:rPr lang="en-IN" sz="2000" dirty="0" err="1" smtClean="0">
                <a:latin typeface="Times New Roman" pitchFamily="18" charset="0"/>
                <a:cs typeface="Times New Roman" pitchFamily="18" charset="0"/>
              </a:rPr>
              <a:t>Gbps</a:t>
            </a:r>
            <a:r>
              <a:rPr lang="en-IN" sz="2000" dirty="0" smtClean="0">
                <a:latin typeface="Times New Roman" pitchFamily="18" charset="0"/>
                <a:cs typeface="Times New Roman" pitchFamily="18" charset="0"/>
              </a:rPr>
              <a:t> and 500 Mbps, respectively.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implementation of a MIMO detector in an SC-FDMA system is significantly more complicated than that of an OFDMA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due to the fact that the transmitted data is mixed together because of the extra DFT block used naturally in an SC-FDMA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implementation of a low-complexity MIMO detector is needed and is the main challenge in the SC-FDMA </a:t>
            </a:r>
            <a:r>
              <a:rPr lang="en-IN" sz="2000" dirty="0" smtClean="0">
                <a:latin typeface="Times New Roman" pitchFamily="18" charset="0"/>
                <a:cs typeface="Times New Roman" pitchFamily="18" charset="0"/>
              </a:rPr>
              <a:t>framework.</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Therefore, intelligent methods need to be devised to drastically reduce the complexity of the detection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number of system-level solutions have been proposed to reduce the complexity of the MIMO detection problem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however none of them have described a detailed hardware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existing communication system, the interference coordination algorithms can only solve the single interference source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Though the data throughput rate is high, the complete parallel architecture is mainly controlled based on global wiring, therefore, the chip area is large, and problems of low clock frequency and high power consumption exist</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detection scheme is proposed for MIMO SC-FDMA systems, which provides near-optimal performance with a significant reduction in the complexity especially for large constellation sizes.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design is fabricated in a 0.13 CMOS technology and fully tested.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in order to benefit from the enhanced signal integrity offered by coded systems, the proposed hard decoding architecture is also modified to create optimized for area and the other, optimized for a better BER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BER performance of the proposed detection scheme is close to ML-PDP while the reduction in the complexity is significant in large constellation sizes.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algn="just">
              <a:lnSpc>
                <a:spcPct val="150000"/>
              </a:lnSpc>
            </a:pPr>
            <a:r>
              <a:rPr lang="en-IN" sz="2000" dirty="0" smtClean="0">
                <a:latin typeface="Times New Roman" pitchFamily="18" charset="0"/>
                <a:cs typeface="Times New Roman" pitchFamily="18" charset="0"/>
              </a:rPr>
              <a:t>The SC-FDMA utilizes a discrete Fourier transform-spread OFDM (DFT-S-OFDM) modulation with similar performance compared to the OFDM. </a:t>
            </a:r>
          </a:p>
          <a:p>
            <a:pPr algn="just">
              <a:lnSpc>
                <a:spcPct val="150000"/>
              </a:lnSpc>
            </a:pPr>
            <a:r>
              <a:rPr lang="en-IN" sz="2000" dirty="0" smtClean="0">
                <a:latin typeface="Times New Roman" pitchFamily="18" charset="0"/>
                <a:cs typeface="Times New Roman" pitchFamily="18" charset="0"/>
              </a:rPr>
              <a:t>Its main advantage is to provide a lower peak-to-average power ratio (PAPR), which makes it the technology of the choice for the uplink.</a:t>
            </a:r>
          </a:p>
          <a:p>
            <a:pPr algn="just">
              <a:lnSpc>
                <a:spcPct val="150000"/>
              </a:lnSpc>
            </a:pPr>
            <a:r>
              <a:rPr lang="en-IN" sz="2000" dirty="0" smtClean="0">
                <a:latin typeface="Times New Roman" pitchFamily="18" charset="0"/>
                <a:cs typeface="Times New Roman" pitchFamily="18" charset="0"/>
              </a:rPr>
              <a:t>The maximum likelihood (ML) receiver, on the other hand, offers an optimal bit error rate (BER) performance but incurs very high computational complexity especially in the SC-FDMA receivers. </a:t>
            </a:r>
          </a:p>
          <a:p>
            <a:pPr algn="just">
              <a:lnSpc>
                <a:spcPct val="150000"/>
              </a:lnSpc>
            </a:pPr>
            <a:r>
              <a:rPr lang="en-IN" sz="2000" dirty="0" smtClean="0">
                <a:latin typeface="Times New Roman" pitchFamily="18" charset="0"/>
                <a:cs typeface="Times New Roman" pitchFamily="18" charset="0"/>
              </a:rPr>
              <a:t>In this paper, a detection scheme is proposed for MIMO SC-FDMA systems, which provides near-optimal performance with a significant reduction in the complexity especially for large constellation sizes.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low-complexity high-throughput </a:t>
                      </a:r>
                      <a:r>
                        <a:rPr lang="en-US" sz="2000" dirty="0" err="1">
                          <a:latin typeface="Times New Roman"/>
                          <a:ea typeface="Calibri"/>
                          <a:cs typeface="Latha"/>
                        </a:rPr>
                        <a:t>asic</a:t>
                      </a:r>
                      <a:r>
                        <a:rPr lang="en-US" sz="2000" dirty="0">
                          <a:latin typeface="Times New Roman"/>
                          <a:ea typeface="Calibri"/>
                          <a:cs typeface="Latha"/>
                        </a:rPr>
                        <a:t> for the sc-</a:t>
                      </a:r>
                      <a:r>
                        <a:rPr lang="en-US" sz="2000" dirty="0" err="1">
                          <a:latin typeface="Times New Roman"/>
                          <a:ea typeface="Calibri"/>
                          <a:cs typeface="Latha"/>
                        </a:rPr>
                        <a:t>fdma</a:t>
                      </a:r>
                      <a:r>
                        <a:rPr lang="en-US" sz="2000" dirty="0">
                          <a:latin typeface="Times New Roman"/>
                          <a:ea typeface="Calibri"/>
                          <a:cs typeface="Latha"/>
                        </a:rPr>
                        <a:t> </a:t>
                      </a:r>
                      <a:r>
                        <a:rPr lang="en-US" sz="2000" dirty="0" err="1">
                          <a:latin typeface="Times New Roman"/>
                          <a:ea typeface="Calibri"/>
                          <a:cs typeface="Latha"/>
                        </a:rPr>
                        <a:t>mimo</a:t>
                      </a:r>
                      <a:r>
                        <a:rPr lang="en-US" sz="2000" dirty="0">
                          <a:latin typeface="Times New Roman"/>
                          <a:ea typeface="Calibri"/>
                          <a:cs typeface="Latha"/>
                        </a:rPr>
                        <a:t> detectors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Neshatpour, M. Mahdavi, and M. Shabany,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novel low-complexity detection scheme is proposed for the multiple-input multiple-output (MIMO) single-carrier frequency division-multiple access (SC-FDMA) systems, which is suitable for ASIC implementations.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Performance evaluation of MIMO SC-FDMA system with FDE receiver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Bai, D. Yan, Y. Xiao, and S. 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MIMO FDE receivers for MIMO SC-FDMA system including linear MIMO FDE and layered FDE receivers.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Practical soft-SIC detection for MIMO SC-FDMA system with co-channel interference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Pan, G. Wu, S. Fang, and D. Lin,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novel successive interference cancellation (SIC) detector for multiuser detection in multiuser Multiple Input Multiple Output (MIMO) SC-FDMA system with co-channel interference (CCI).</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iterative MIMO-DFE receiver with MLD for uplink SC-FDMA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Dhivagar, K. Kuchi, and K. Giridhar,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proposes a new iterative multiple input multiple output decision feedback equalizer (MIMO-DFE) which does not require the estimation of any parameters for canceling ISI.</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600200"/>
            <a:ext cx="7162799" cy="43433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architecture of a practical receiver was implemented and tested in an FPGA and ASIC platform for MIMO SC-FDMA systems, resulting in a superior BER performance compared to the MMSE detector and lower complexity compared to current reported designs. The BER performance of the proposed detection scheme is close to ML-PDP while the reduction in the complexity is significant in large constellation sizes. A soft decoding MIMO detector with reasonable complexity was also implemented for a MIMO SC-FDMA coded system, resulting in significant enhancement in the performance.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a:t>
            </a:r>
            <a:r>
              <a:rPr lang="en-IN" sz="1600" dirty="0" err="1" smtClean="0">
                <a:latin typeface="Times New Roman" pitchFamily="18" charset="0"/>
                <a:cs typeface="Times New Roman" pitchFamily="18" charset="0"/>
              </a:rPr>
              <a:t>Neshatpour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Mahdavi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Shabany</a:t>
            </a:r>
            <a:r>
              <a:rPr lang="en-IN" sz="1600" dirty="0" smtClean="0">
                <a:latin typeface="Times New Roman" pitchFamily="18" charset="0"/>
                <a:cs typeface="Times New Roman" pitchFamily="18" charset="0"/>
              </a:rPr>
              <a:t>, “A low-complexity high-throughput </a:t>
            </a:r>
            <a:r>
              <a:rPr lang="en-IN" sz="1600" dirty="0" err="1" smtClean="0">
                <a:latin typeface="Times New Roman" pitchFamily="18" charset="0"/>
                <a:cs typeface="Times New Roman" pitchFamily="18" charset="0"/>
              </a:rPr>
              <a:t>asic</a:t>
            </a:r>
            <a:r>
              <a:rPr lang="en-IN" sz="1600" dirty="0" smtClean="0">
                <a:latin typeface="Times New Roman" pitchFamily="18" charset="0"/>
                <a:cs typeface="Times New Roman" pitchFamily="18" charset="0"/>
              </a:rPr>
              <a:t> for the sc-</a:t>
            </a:r>
            <a:r>
              <a:rPr lang="en-IN" sz="1600" dirty="0" err="1" smtClean="0">
                <a:latin typeface="Times New Roman" pitchFamily="18" charset="0"/>
                <a:cs typeface="Times New Roman" pitchFamily="18" charset="0"/>
              </a:rPr>
              <a:t>fdma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mimo</a:t>
            </a:r>
            <a:r>
              <a:rPr lang="en-IN" sz="1600" dirty="0" smtClean="0">
                <a:latin typeface="Times New Roman" pitchFamily="18" charset="0"/>
                <a:cs typeface="Times New Roman" pitchFamily="18" charset="0"/>
              </a:rPr>
              <a:t> detectors,”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(ISCAS)., May 2012, pp. 3065–3068.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“Requirement for further advancements for evolved universal terrestrial radio access (E-UTRA) (LTE-Advanced),” 3GPP TR 36.913 Release 9 Dec.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G. </a:t>
            </a:r>
            <a:r>
              <a:rPr lang="en-IN" sz="1600" dirty="0" err="1" smtClean="0">
                <a:latin typeface="Times New Roman" pitchFamily="18" charset="0"/>
                <a:cs typeface="Times New Roman" pitchFamily="18" charset="0"/>
              </a:rPr>
              <a:t>Myung</a:t>
            </a:r>
            <a:r>
              <a:rPr lang="en-IN" sz="1600" dirty="0" smtClean="0">
                <a:latin typeface="Times New Roman" pitchFamily="18" charset="0"/>
                <a:cs typeface="Times New Roman" pitchFamily="18" charset="0"/>
              </a:rPr>
              <a:t>, “Single-carrier orthogonal multiple access technique for broadband wireless communication,” </a:t>
            </a:r>
            <a:r>
              <a:rPr lang="en-IN" sz="1600" dirty="0" err="1" smtClean="0">
                <a:latin typeface="Times New Roman" pitchFamily="18" charset="0"/>
                <a:cs typeface="Times New Roman" pitchFamily="18" charset="0"/>
              </a:rPr>
              <a:t>Ph.D</a:t>
            </a:r>
            <a:r>
              <a:rPr lang="en-IN" sz="1600" dirty="0" smtClean="0">
                <a:latin typeface="Times New Roman" pitchFamily="18" charset="0"/>
                <a:cs typeface="Times New Roman" pitchFamily="18" charset="0"/>
              </a:rPr>
              <a:t> dissertation, Dept. Elect.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Polytechnic Univ., Brooklyn, NY, USA,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W.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D. Yan, Y. Xiao, and S. Li, “Performance evaluation of MIMO SC-FDMA system with FDE receiver,” in Proc. Int. Conf.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Signal Process. (WCSP), Nov. 2009, pp. 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Z. Pan, G. Wu, S. Fang, and D. Lin, “Practical soft-SIC detection for MIMO SC-FDMA system with co-channel interference,” in Proc. Int. Conf.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Signal Process. (WCSP), Oct. 2010, pp. 1–5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B. </a:t>
            </a:r>
            <a:r>
              <a:rPr lang="en-IN" sz="1700" dirty="0" err="1" smtClean="0">
                <a:latin typeface="Times New Roman" pitchFamily="18" charset="0"/>
                <a:cs typeface="Times New Roman" pitchFamily="18" charset="0"/>
              </a:rPr>
              <a:t>Dhivagar</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Kuchi</a:t>
            </a:r>
            <a:r>
              <a:rPr lang="en-IN" sz="1700" dirty="0" smtClean="0">
                <a:latin typeface="Times New Roman" pitchFamily="18" charset="0"/>
                <a:cs typeface="Times New Roman" pitchFamily="18" charset="0"/>
              </a:rPr>
              <a:t>, and K. </a:t>
            </a:r>
            <a:r>
              <a:rPr lang="en-IN" sz="1700" dirty="0" err="1" smtClean="0">
                <a:latin typeface="Times New Roman" pitchFamily="18" charset="0"/>
                <a:cs typeface="Times New Roman" pitchFamily="18" charset="0"/>
              </a:rPr>
              <a:t>Giridhar</a:t>
            </a:r>
            <a:r>
              <a:rPr lang="en-IN" sz="1700" dirty="0" smtClean="0">
                <a:latin typeface="Times New Roman" pitchFamily="18" charset="0"/>
                <a:cs typeface="Times New Roman" pitchFamily="18" charset="0"/>
              </a:rPr>
              <a:t>, “An iterative MIMO-DFE receiver with MLD for uplink SC-FDMA,” in Proc. Natl. Conf.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(NCC), Feb. 2013, pp. 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R. </a:t>
            </a:r>
            <a:r>
              <a:rPr lang="en-IN" sz="1700" dirty="0" err="1" smtClean="0">
                <a:latin typeface="Times New Roman" pitchFamily="18" charset="0"/>
                <a:cs typeface="Times New Roman" pitchFamily="18" charset="0"/>
              </a:rPr>
              <a:t>Ferdian</a:t>
            </a:r>
            <a:r>
              <a:rPr lang="en-IN" sz="1700" dirty="0" smtClean="0">
                <a:latin typeface="Times New Roman" pitchFamily="18" charset="0"/>
                <a:cs typeface="Times New Roman" pitchFamily="18" charset="0"/>
              </a:rPr>
              <a:t>, K. Anwar, and T. </a:t>
            </a:r>
            <a:r>
              <a:rPr lang="en-IN" sz="1700" dirty="0" err="1" smtClean="0">
                <a:latin typeface="Times New Roman" pitchFamily="18" charset="0"/>
                <a:cs typeface="Times New Roman" pitchFamily="18" charset="0"/>
              </a:rPr>
              <a:t>Adiono</a:t>
            </a:r>
            <a:r>
              <a:rPr lang="en-IN" sz="1700" dirty="0" smtClean="0">
                <a:latin typeface="Times New Roman" pitchFamily="18" charset="0"/>
                <a:cs typeface="Times New Roman" pitchFamily="18" charset="0"/>
              </a:rPr>
              <a:t>, “Efficient equalization hardware architecture for SC-FDMA systems without cyclic prefix,” in Proc.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Inf. Technol. (ISCIT), Oct. 2012, pp. 936–941.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“Evolved universal terrestrial radio access (E-UTRA), physical channels and modulation,” 3GPP TS 36.211 Release 9 Mar. 2010.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H. Noh, M. Kim, J. Ham, and C. Lee, “A practical MMSE-ML detector for a MIMO SC-FDMA system,”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13, no. 12, pp. 902–904, Dec.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X. Liu, X. He, W. </a:t>
            </a:r>
            <a:r>
              <a:rPr lang="en-IN" sz="1700" dirty="0" err="1" smtClean="0">
                <a:latin typeface="Times New Roman" pitchFamily="18" charset="0"/>
                <a:cs typeface="Times New Roman" pitchFamily="18" charset="0"/>
              </a:rPr>
              <a:t>Ren</a:t>
            </a:r>
            <a:r>
              <a:rPr lang="en-IN" sz="1700" dirty="0" smtClean="0">
                <a:latin typeface="Times New Roman" pitchFamily="18" charset="0"/>
                <a:cs typeface="Times New Roman" pitchFamily="18" charset="0"/>
              </a:rPr>
              <a:t>, and S. Li, “Evaluation of near MLD algorithms in MIMO SC-FDMA system,” in Proc. Int. Conf. Wireless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Mobile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WiCOM</a:t>
            </a:r>
            <a:r>
              <a:rPr lang="en-IN" sz="1700" dirty="0" smtClean="0">
                <a:latin typeface="Times New Roman" pitchFamily="18" charset="0"/>
                <a:cs typeface="Times New Roman" pitchFamily="18" charset="0"/>
              </a:rPr>
              <a:t>), Sep. 2010, pp. 1–4.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1460</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High-Throughput VLSI Architecture for Hard and Soft SC-FDMA MIMO Detectors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2022-02-14T14:09:16Z</dcterms:modified>
</cp:coreProperties>
</file>