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2/12/2022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Partially Parallel Encoder Architecture for Long Polar Codes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457200"/>
            <a:ext cx="7498080"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the channel achieving property, the polar code has become one of the most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error-correcting codes. As the polar code achieves the property asymptotically, however, it should be long enough to have a good error-correcting performance. Although the previous fully parallel encoder is intuitive and easy to implement, it is not suitable for long polar codes because of the huge hardware complexity required. In this brief, we analyze the encoding process in the viewpoint of very-large-scale integration implementation and propose a new efficient encoder architecture that is adequate for long polar codes and effective in alleviating the hardware complexity. As the proposed encoder allows high-throughput encoding with small hardware complexity, it can be systematically applied to the design of any polar code and to any level of parallelism.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Polar code is a new class of error correcting codes that provably achieves the capacity of the underlying channels. In addition concrete algorithms for constructing, encoding and decoding the code are all developed.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channel capacity achieving property, the polar code is now considered as a major breakthrough in coding theory, and the applicability of the polar code is being investigated in many application including data storage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polar code utilizes the channel polarization phenomenon that each channel approaches either a perfectly reliable or a completely noisy channel as the code length goes to infinity over a combined channel constructed with a set of N identical sub-channels.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problems, enabling high-speed, robust communications using polar codes.</a:t>
            </a:r>
          </a:p>
          <a:p>
            <a:pPr algn="just">
              <a:lnSpc>
                <a:spcPct val="150000"/>
              </a:lnSpc>
            </a:pPr>
            <a:r>
              <a:rPr lang="en-IN" sz="2000" dirty="0" smtClean="0">
                <a:latin typeface="Times New Roman" pitchFamily="18" charset="0"/>
                <a:cs typeface="Times New Roman" pitchFamily="18" charset="0"/>
              </a:rPr>
              <a:t>More Hardware complexity </a:t>
            </a:r>
          </a:p>
          <a:p>
            <a:pPr algn="just">
              <a:lnSpc>
                <a:spcPct val="150000"/>
              </a:lnSpc>
            </a:pPr>
            <a:r>
              <a:rPr lang="en-IN" sz="2000" dirty="0" smtClean="0">
                <a:latin typeface="Times New Roman" pitchFamily="18" charset="0"/>
                <a:cs typeface="Times New Roman" pitchFamily="18" charset="0"/>
              </a:rPr>
              <a:t>More Power dissipation </a:t>
            </a:r>
          </a:p>
          <a:p>
            <a:pPr algn="just">
              <a:lnSpc>
                <a:spcPct val="150000"/>
              </a:lnSpc>
            </a:pPr>
            <a:r>
              <a:rPr lang="en-IN" sz="2000" dirty="0" smtClean="0">
                <a:latin typeface="Times New Roman" pitchFamily="18" charset="0"/>
                <a:cs typeface="Times New Roman" pitchFamily="18" charset="0"/>
              </a:rPr>
              <a:t>Not support for long polar codes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process of encoding and decoding has been analyzed for VLSI implementation and an advanced architecture required for long polar codes has been proposed with reduced hardware complexity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approach and how to transform the architecture, a 4-parallel encoding architecture for the 16-bit polar code is exemplified in depth</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optimization techniques have been applied to derive the proposed architecture.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proposed system of 4 parallel architecture of polar code to be re-modified and to implement 8-parallel architecture of polar code, and finally show the same power consumption, and the report of area, delay and logic sizes.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architecture that can efficiently deal with long polar codes is necessary to make the very-large-scale integration (VLSI) implementation feasible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Although </a:t>
            </a:r>
            <a:r>
              <a:rPr lang="en-IN" sz="2000" dirty="0" smtClean="0">
                <a:latin typeface="Times New Roman" pitchFamily="18" charset="0"/>
                <a:cs typeface="Times New Roman" pitchFamily="18" charset="0"/>
              </a:rPr>
              <a:t>the polar code achieves the underlying channel capacity, the property is asymptotical since a good </a:t>
            </a:r>
            <a:r>
              <a:rPr lang="en-IN" sz="2000" dirty="0" err="1" smtClean="0">
                <a:latin typeface="Times New Roman" pitchFamily="18" charset="0"/>
                <a:cs typeface="Times New Roman" pitchFamily="18" charset="0"/>
              </a:rPr>
              <a:t>errorcorrecting</a:t>
            </a:r>
            <a:r>
              <a:rPr lang="en-IN" sz="2000" dirty="0" smtClean="0">
                <a:latin typeface="Times New Roman" pitchFamily="18" charset="0"/>
                <a:cs typeface="Times New Roman" pitchFamily="18" charset="0"/>
              </a:rPr>
              <a:t> performance is obtained when the code length is sufficiently long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fully parallel encoder is intuitively designed based on the generator matrix, but implementing such an encoder becomes a significant burden when a long polar code is used to achieve a good error-correcting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higher parallel architecture has advantages of small latency and high encoding </a:t>
            </a:r>
            <a:r>
              <a:rPr lang="en-IN" sz="2000" dirty="0" smtClean="0">
                <a:latin typeface="Times New Roman" pitchFamily="18" charset="0"/>
                <a:cs typeface="Times New Roman" pitchFamily="18" charset="0"/>
              </a:rPr>
              <a:t>throughput.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65545"/>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Channel polarization: A method for constructing capacity achieving codes for symmetric binary-input </a:t>
                      </a:r>
                      <a:r>
                        <a:rPr lang="en-US" sz="2000" dirty="0" err="1">
                          <a:latin typeface="Times New Roman"/>
                          <a:ea typeface="Calibri"/>
                          <a:cs typeface="Latha"/>
                        </a:rPr>
                        <a:t>memoryless</a:t>
                      </a:r>
                      <a:r>
                        <a:rPr lang="en-US" sz="2000" dirty="0">
                          <a:latin typeface="Times New Roman"/>
                          <a:ea typeface="Calibri"/>
                          <a:cs typeface="Latha"/>
                        </a:rPr>
                        <a:t> channels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Arikan,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symmetric capacity is the highest rate achievable subject to using the input letters of the channel with equal probability.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Performance of polar codes with the construction using density evolution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Mori and T. Tanaka,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Complexity of the originally proposed code construction method, however, grows exponentially in the </a:t>
                      </a:r>
                      <a:r>
                        <a:rPr lang="en-US" sz="2000" dirty="0" err="1">
                          <a:latin typeface="Times New Roman"/>
                          <a:ea typeface="Calibri"/>
                          <a:cs typeface="Latha"/>
                        </a:rPr>
                        <a:t>blocklength</a:t>
                      </a:r>
                      <a:r>
                        <a:rPr lang="en-US" sz="2000" dirty="0">
                          <a:latin typeface="Times New Roman"/>
                          <a:ea typeface="Calibri"/>
                          <a:cs typeface="Latha"/>
                        </a:rPr>
                        <a:t> unless a channel is the binary erasure channel.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Polar codes: Characterization of exponent, bounds, constructions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B. Korada, E. Sasoglu, and R. Urbanke,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They achieve the symmetric capacity of arbitrary binary-input discrete memoryless channels under a low complexity successive cancellation decoding scheme.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Improved successive cancellation decoding of polar codes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Chen, K. Niu, and J. Lin,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paper, unified descriptions of the SC, SCL, and SCS decoding algorithms are given as path search procedures on the code tree of polar codes.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1" y="1447800"/>
            <a:ext cx="6858000" cy="49530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brief has presented a new partially parallel encoder architecture developed for long polar codes. Many optimization techniques have been applied to derive the proposed architecture. Experimental results show that the proposed architecture can save the hardware by up to 73% compared with that of the fully parallel architecture. Finally, the relationship between the hardware complexity and the throughputs is analyzed to select the most suitable architecture for a given application. Therefore, the proposed architecture provides a practical solution for encoding a long polar code.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E. </a:t>
            </a:r>
            <a:r>
              <a:rPr lang="en-IN" sz="1700" dirty="0" err="1" smtClean="0">
                <a:latin typeface="Times New Roman" pitchFamily="18" charset="0"/>
                <a:cs typeface="Times New Roman" pitchFamily="18" charset="0"/>
              </a:rPr>
              <a:t>Arikan</a:t>
            </a:r>
            <a:r>
              <a:rPr lang="en-IN" sz="1700" dirty="0" smtClean="0">
                <a:latin typeface="Times New Roman" pitchFamily="18" charset="0"/>
                <a:cs typeface="Times New Roman" pitchFamily="18" charset="0"/>
              </a:rPr>
              <a:t>, “Channel polarization: A method for constructing capacity achieving codes for symmetric binary-input </a:t>
            </a:r>
            <a:r>
              <a:rPr lang="en-IN" sz="1700" dirty="0" err="1" smtClean="0">
                <a:latin typeface="Times New Roman" pitchFamily="18" charset="0"/>
                <a:cs typeface="Times New Roman" pitchFamily="18" charset="0"/>
              </a:rPr>
              <a:t>memoryless</a:t>
            </a:r>
            <a:r>
              <a:rPr lang="en-IN" sz="1700" dirty="0" smtClean="0">
                <a:latin typeface="Times New Roman" pitchFamily="18" charset="0"/>
                <a:cs typeface="Times New Roman" pitchFamily="18" charset="0"/>
              </a:rPr>
              <a:t> channels,” IEEE Trans. Inf. Theory, vol. 55, no. 7, pp. 3051–3073, Jul. 2009.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R. Mori and T. Tanaka, “Performance of polar codes with the construction using density evolution,”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Lett</a:t>
            </a:r>
            <a:r>
              <a:rPr lang="en-IN" sz="1700" dirty="0" smtClean="0">
                <a:latin typeface="Times New Roman" pitchFamily="18" charset="0"/>
                <a:cs typeface="Times New Roman" pitchFamily="18" charset="0"/>
              </a:rPr>
              <a:t>., vol. 13, no. 7, pp. 519– 521, Jul. 2009.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S. B. </a:t>
            </a:r>
            <a:r>
              <a:rPr lang="en-IN" sz="1700" dirty="0" err="1" smtClean="0">
                <a:latin typeface="Times New Roman" pitchFamily="18" charset="0"/>
                <a:cs typeface="Times New Roman" pitchFamily="18" charset="0"/>
              </a:rPr>
              <a:t>Korada</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Sasoglu</a:t>
            </a:r>
            <a:r>
              <a:rPr lang="en-IN" sz="1700" dirty="0" smtClean="0">
                <a:latin typeface="Times New Roman" pitchFamily="18" charset="0"/>
                <a:cs typeface="Times New Roman" pitchFamily="18" charset="0"/>
              </a:rPr>
              <a:t>, and R. </a:t>
            </a:r>
            <a:r>
              <a:rPr lang="en-IN" sz="1700" dirty="0" err="1" smtClean="0">
                <a:latin typeface="Times New Roman" pitchFamily="18" charset="0"/>
                <a:cs typeface="Times New Roman" pitchFamily="18" charset="0"/>
              </a:rPr>
              <a:t>Urbanke</a:t>
            </a:r>
            <a:r>
              <a:rPr lang="en-IN" sz="1700" dirty="0" smtClean="0">
                <a:latin typeface="Times New Roman" pitchFamily="18" charset="0"/>
                <a:cs typeface="Times New Roman" pitchFamily="18" charset="0"/>
              </a:rPr>
              <a:t>, “Polar codes: Characterization of exponent, bounds, constructions,” IEEE Trans. Inf. Theory, vol. 56, no. 12, pp. 6253–6264, Dec. 2010.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I. Tal and A. Vardy, “List decoding of polar codes,” in Proc. IEEE ISIT, 2011, pp. 1–5.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K. Chen, K. </a:t>
            </a:r>
            <a:r>
              <a:rPr lang="en-IN" sz="1700" dirty="0" err="1" smtClean="0">
                <a:latin typeface="Times New Roman" pitchFamily="18" charset="0"/>
                <a:cs typeface="Times New Roman" pitchFamily="18" charset="0"/>
              </a:rPr>
              <a:t>Niu</a:t>
            </a:r>
            <a:r>
              <a:rPr lang="en-IN" sz="1700" dirty="0" smtClean="0">
                <a:latin typeface="Times New Roman" pitchFamily="18" charset="0"/>
                <a:cs typeface="Times New Roman" pitchFamily="18" charset="0"/>
              </a:rPr>
              <a:t>, and J. Lin, “Improved successive cancellation decoding of polar codes,” IEEE Trans.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61, no. 8, pp. 3100–3107, Aug. 2013.</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G. </a:t>
            </a:r>
            <a:r>
              <a:rPr lang="en-IN" sz="1600" dirty="0" err="1" smtClean="0">
                <a:latin typeface="Times New Roman" pitchFamily="18" charset="0"/>
                <a:cs typeface="Times New Roman" pitchFamily="18" charset="0"/>
              </a:rPr>
              <a:t>Sarkis</a:t>
            </a:r>
            <a:r>
              <a:rPr lang="en-IN" sz="1600" dirty="0" smtClean="0">
                <a:latin typeface="Times New Roman" pitchFamily="18" charset="0"/>
                <a:cs typeface="Times New Roman" pitchFamily="18" charset="0"/>
              </a:rPr>
              <a:t> and W. J. Gross, “Polar codes for data storage applications,” in Proc. ICNC, 2013, pp. 840–844.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G. </a:t>
            </a:r>
            <a:r>
              <a:rPr lang="en-IN" sz="1600" dirty="0" err="1" smtClean="0">
                <a:latin typeface="Times New Roman" pitchFamily="18" charset="0"/>
                <a:cs typeface="Times New Roman" pitchFamily="18" charset="0"/>
              </a:rPr>
              <a:t>Sarkis</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Giard</a:t>
            </a:r>
            <a:r>
              <a:rPr lang="en-IN" sz="1600" dirty="0" smtClean="0">
                <a:latin typeface="Times New Roman" pitchFamily="18" charset="0"/>
                <a:cs typeface="Times New Roman" pitchFamily="18" charset="0"/>
              </a:rPr>
              <a:t>, A. Vardy, C. </a:t>
            </a:r>
            <a:r>
              <a:rPr lang="en-IN" sz="1600" dirty="0" err="1" smtClean="0">
                <a:latin typeface="Times New Roman" pitchFamily="18" charset="0"/>
                <a:cs typeface="Times New Roman" pitchFamily="18" charset="0"/>
              </a:rPr>
              <a:t>Thibeault</a:t>
            </a:r>
            <a:r>
              <a:rPr lang="en-IN" sz="1600" dirty="0" smtClean="0">
                <a:latin typeface="Times New Roman" pitchFamily="18" charset="0"/>
                <a:cs typeface="Times New Roman" pitchFamily="18" charset="0"/>
              </a:rPr>
              <a:t>, and W. J. Gross, “Fast polar decoders: Algorithm and implementation,”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32, no. 5, pp. 946–957, May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G. </a:t>
            </a:r>
            <a:r>
              <a:rPr lang="en-IN" sz="1600" dirty="0" err="1" smtClean="0">
                <a:latin typeface="Times New Roman" pitchFamily="18" charset="0"/>
                <a:cs typeface="Times New Roman" pitchFamily="18" charset="0"/>
              </a:rPr>
              <a:t>Berhault</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Leroux</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Jego</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Dallet</a:t>
            </a:r>
            <a:r>
              <a:rPr lang="en-IN" sz="1600" dirty="0" smtClean="0">
                <a:latin typeface="Times New Roman" pitchFamily="18" charset="0"/>
                <a:cs typeface="Times New Roman" pitchFamily="18" charset="0"/>
              </a:rPr>
              <a:t>, “Partial sums generation architecture for successive cancellation decoding of polar codes,” in Proc. IEEE Workshop </a:t>
            </a:r>
            <a:r>
              <a:rPr lang="en-IN" sz="1600" dirty="0" err="1" smtClean="0">
                <a:latin typeface="Times New Roman" pitchFamily="18" charset="0"/>
                <a:cs typeface="Times New Roman" pitchFamily="18" charset="0"/>
              </a:rPr>
              <a:t>SiPS</a:t>
            </a:r>
            <a:r>
              <a:rPr lang="en-IN" sz="1600" dirty="0" smtClean="0">
                <a:latin typeface="Times New Roman" pitchFamily="18" charset="0"/>
                <a:cs typeface="Times New Roman" pitchFamily="18" charset="0"/>
              </a:rPr>
              <a:t>, Oct. 2013, pp. 407–412.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B. Yuan and K. K. </a:t>
            </a:r>
            <a:r>
              <a:rPr lang="en-IN" sz="1600" dirty="0" err="1" smtClean="0">
                <a:latin typeface="Times New Roman" pitchFamily="18" charset="0"/>
                <a:cs typeface="Times New Roman" pitchFamily="18" charset="0"/>
              </a:rPr>
              <a:t>Parhi</a:t>
            </a:r>
            <a:r>
              <a:rPr lang="en-IN" sz="1600" dirty="0" smtClean="0">
                <a:latin typeface="Times New Roman" pitchFamily="18" charset="0"/>
                <a:cs typeface="Times New Roman" pitchFamily="18" charset="0"/>
              </a:rPr>
              <a:t>, “Low-latency successive-cancellation polar decoder architectures using 2-bit decoding,” IEEE Trans. Circuits Syst. I, Reg. Papers, vol. 61, no. 4, pp. 1241–1254, Apr. 2014</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a:t>
            </a:r>
            <a:r>
              <a:rPr lang="en-IN" sz="1600" dirty="0" err="1" smtClean="0">
                <a:latin typeface="Times New Roman" pitchFamily="18" charset="0"/>
                <a:cs typeface="Times New Roman" pitchFamily="18" charset="0"/>
              </a:rPr>
              <a:t>Leroux</a:t>
            </a:r>
            <a:r>
              <a:rPr lang="en-IN" sz="1600" dirty="0" smtClean="0">
                <a:latin typeface="Times New Roman" pitchFamily="18" charset="0"/>
                <a:cs typeface="Times New Roman" pitchFamily="18" charset="0"/>
              </a:rPr>
              <a:t>, A. J. Raymond, G. </a:t>
            </a:r>
            <a:r>
              <a:rPr lang="en-IN" sz="1600" dirty="0" err="1" smtClean="0">
                <a:latin typeface="Times New Roman" pitchFamily="18" charset="0"/>
                <a:cs typeface="Times New Roman" pitchFamily="18" charset="0"/>
              </a:rPr>
              <a:t>Sarkis</a:t>
            </a:r>
            <a:r>
              <a:rPr lang="en-IN" sz="1600" dirty="0" smtClean="0">
                <a:latin typeface="Times New Roman" pitchFamily="18" charset="0"/>
                <a:cs typeface="Times New Roman" pitchFamily="18" charset="0"/>
              </a:rPr>
              <a:t>, and W. J. Gross, “A semi-parallel successive-cancellation decoder for polar codes,” IEEE Trans. Signal Process., vol. 61, no. 2, pp. 289–299, Jan.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1277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Partially Parallel Encoder Architecture for Long Polar Codes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2022-02-12T07:16:36Z</dcterms:modified>
</cp:coreProperties>
</file>