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Fully Reused VLSI Architecture of FM0/Manchester Encoding Using SOLS Technique for DSRC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dedicated short-range communication (DSRC) is an emerging technique to push the intelligent transportation system into our daily life. The DSRC standards generally adopt FM0 and Manchester codes to reach </a:t>
            </a:r>
            <a:r>
              <a:rPr lang="en-IN" sz="2000" dirty="0" err="1" smtClean="0">
                <a:latin typeface="Times New Roman" pitchFamily="18" charset="0"/>
                <a:cs typeface="Times New Roman" pitchFamily="18" charset="0"/>
              </a:rPr>
              <a:t>dcbalance</a:t>
            </a:r>
            <a:r>
              <a:rPr lang="en-IN" sz="2000" dirty="0" smtClean="0">
                <a:latin typeface="Times New Roman" pitchFamily="18" charset="0"/>
                <a:cs typeface="Times New Roman" pitchFamily="18" charset="0"/>
              </a:rPr>
              <a:t>, enhancing the signal reliability. Nevertheless, the coding-diversity between the FM0 and Manchester codes seriously limits the potential to design a fully reused VLSI architecture for both. In this paper, the </a:t>
            </a:r>
            <a:r>
              <a:rPr lang="en-IN" sz="2000" dirty="0" err="1" smtClean="0">
                <a:latin typeface="Times New Roman" pitchFamily="18" charset="0"/>
                <a:cs typeface="Times New Roman" pitchFamily="18" charset="0"/>
              </a:rPr>
              <a:t>similarityoriented</a:t>
            </a:r>
            <a:r>
              <a:rPr lang="en-IN" sz="2000" dirty="0" smtClean="0">
                <a:latin typeface="Times New Roman" pitchFamily="18" charset="0"/>
                <a:cs typeface="Times New Roman" pitchFamily="18" charset="0"/>
              </a:rPr>
              <a:t> logic simplification (SOLS) technique is proposed to overcome this limitation. The SOLS technique improves the hardware utilization rate from 57.14% to 100% for both FM0 and Manchester encodings.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performance of this paper is evaluated on the post layout simulation in Taiwan Semiconductor Manufacturing Company (TSMC) 0.18-µm 1P6M CMOS technology. The maximum operation frequency is 2 GHz and 900 MHz for Manchester and FM0 encodings, respectively. The power consumption is 1.58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at 2 GHz for Manchester encoding and 1.14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at 900 MHz for FM0 encoding. The core circuit area is 65.98×30.43 µm2. The encoding capability of this paper can fully support the DSRC standards of America, Europe, and Japan. This paper not only develops a fully reused VLSI architecture, but also exhibits an efficient performance compared with the existing works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code word structure of FM0 encoding and Manchester encoding are different, thus limiting the hardware potential of existing DSRC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This paper not only develops a fully reconfigured VLSI architecture, but also exhibits a competitive performance compared with the existing 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existing works the coding diversity between the FM0 and Manchester encoders limits the potential to design a fully reconfigured VLSI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Encoding is the process of translating bit stream into specified format in data communication. Encoding exist in physical layer of OSI layer.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vehicle-to-vehicle, the DSRC activated the message sending and broadcasting among vehicle for safety issues and public information announcement.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Safety issues consist of blind-spot, intersection warning, </a:t>
            </a:r>
            <a:r>
              <a:rPr lang="en-IN" sz="2000" dirty="0" err="1" smtClean="0">
                <a:latin typeface="Times New Roman" pitchFamily="18" charset="0"/>
                <a:cs typeface="Times New Roman" pitchFamily="18" charset="0"/>
              </a:rPr>
              <a:t>intercars</a:t>
            </a:r>
            <a:r>
              <a:rPr lang="en-IN" sz="2000" dirty="0" smtClean="0">
                <a:latin typeface="Times New Roman" pitchFamily="18" charset="0"/>
                <a:cs typeface="Times New Roman" pitchFamily="18" charset="0"/>
              </a:rPr>
              <a:t> distance, and collision-alarm.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architecture exhibits a drawback that the XOR is only dedicated for FM0 encoding, and is not shared with Manchester encoding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final circuit obtained is an integrated architecture of FM0, Manchester and Miller encoding to overcoming various drawbacks of traditional method.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fully reused VLSI architecture of FM0/Manchester encoding technique for memory application has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the similarity-oriented logic simplification (SOLS) technique is proposed to overcome this limitation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adopts the proposed SOLS technique to construct a fully reused VLSI architecture for FM0, Manchester and Miller encodings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proposes a VLSI architecture design using </a:t>
            </a:r>
            <a:r>
              <a:rPr lang="en-IN" sz="2000" dirty="0" smtClean="0">
                <a:latin typeface="Times New Roman" pitchFamily="18" charset="0"/>
                <a:cs typeface="Times New Roman" pitchFamily="18" charset="0"/>
              </a:rPr>
              <a:t>similarity oriented </a:t>
            </a:r>
            <a:r>
              <a:rPr lang="en-IN" sz="2000" dirty="0" smtClean="0">
                <a:latin typeface="Times New Roman" pitchFamily="18" charset="0"/>
                <a:cs typeface="Times New Roman" pitchFamily="18" charset="0"/>
              </a:rPr>
              <a:t>logic simplification (SOLS)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the new design of Manchester encoder using FPGA device is proposed to overcome common design problems and suitable to be implemented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paper not only develops a fully reused VLSI architecture, but also exhibits a competitive performance compared with the existing 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balance </a:t>
            </a:r>
            <a:r>
              <a:rPr lang="en-IN" sz="2000" dirty="0" smtClean="0">
                <a:latin typeface="Times New Roman" pitchFamily="18" charset="0"/>
                <a:cs typeface="Times New Roman" pitchFamily="18" charset="0"/>
              </a:rPr>
              <a:t>logic operation </a:t>
            </a:r>
            <a:r>
              <a:rPr lang="en-IN" sz="2000" dirty="0" smtClean="0">
                <a:latin typeface="Times New Roman" pitchFamily="18" charset="0"/>
                <a:cs typeface="Times New Roman" pitchFamily="18" charset="0"/>
              </a:rPr>
              <a:t>sharing efficiently combines FM0 and Manchester encodings with the identical logic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is realized in TSMC0.18-μm 1P6M CMOS technology with an outstanding device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dedicated short-range communication is a technique for one- or </a:t>
            </a:r>
            <a:r>
              <a:rPr lang="en-IN" sz="2000" dirty="0" err="1" smtClean="0">
                <a:latin typeface="Times New Roman" pitchFamily="18" charset="0"/>
                <a:cs typeface="Times New Roman" pitchFamily="18" charset="0"/>
              </a:rPr>
              <a:t>twoway</a:t>
            </a:r>
            <a:r>
              <a:rPr lang="en-IN" sz="2000" dirty="0" smtClean="0">
                <a:latin typeface="Times New Roman" pitchFamily="18" charset="0"/>
                <a:cs typeface="Times New Roman" pitchFamily="18" charset="0"/>
              </a:rPr>
              <a:t> medium range communication especially used for intelligent transportation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two multiplexer is used in proposed work reduce two multiplexer from one multiplexer, when reduce the multiplexer the total components are reduced the area and then the power consumption also reduced.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Dedicated short-range communications (DSRC) standards in the United States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 Kenney,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focuses on one specific technology, dedicated short-range communication (DSRC), which is designed to support a variety of applications based on vehicular communication.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5.9 GHz DSRC-based vehicular safety communication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Daniel, V. Taliwal, A. Meier, W. Holfelder, and R. Herrtwich,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One aspect of vehicular safety communication is the routine broadcast of messages among all equipped vehicles.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Manchester code generator running at 1 GHz</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Benabes, A. Gauthier, and J. Oksman,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generator uses 32 transistors and has the same complexity as a standard D flip-flop. It is intended to be used in a complex optical communication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90nm Manchester code generator with CMOS switches running at 2.4 GHz and 5 GHz</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Karagounis, A. Polyzos, B. Kotsos, and N. Assimakis,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main benefit of this design is the use of a clock signal running at the same frequency as the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1" y="1371600"/>
            <a:ext cx="66294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coding-diversity between FM0 and Manchester encodings causes the limitation on hardware utilization of VLSI architecture design. A limitation analysis on hardware utilization of FM0 and Manchester encodings is discussed in detail. In this paper, the fully reused VLSI architecture using SOLS technique for both FM0 and Manchester encodings is proposed. The SOLS technique eliminates the limitation on hardware utilization by two core techniques: area compact retiming and balance logic-operation sharing. The area-compact retiming relocates the hardware resource to reduce 22 transistors. The balance </a:t>
            </a:r>
            <a:r>
              <a:rPr lang="en-IN" sz="2000" dirty="0" err="1" smtClean="0">
                <a:latin typeface="Times New Roman" pitchFamily="18" charset="0"/>
                <a:cs typeface="Times New Roman" pitchFamily="18" charset="0"/>
              </a:rPr>
              <a:t>logicoperation</a:t>
            </a:r>
            <a:r>
              <a:rPr lang="en-IN" sz="2000" dirty="0" smtClean="0">
                <a:latin typeface="Times New Roman" pitchFamily="18" charset="0"/>
                <a:cs typeface="Times New Roman" pitchFamily="18" charset="0"/>
              </a:rPr>
              <a:t> sharing efficiently combines FM0 and Manchester encodings with the identical logic components. This paper is realized in TSMC0.18-μm 1P6M CMOS technology with an outstanding device efficiency. The maximum operation frequency is 2 GHz and 900 MHz for Manchester and FM0 encodings, respectively. The power consumption is 1.58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at 2 </a:t>
            </a:r>
            <a:r>
              <a:rPr lang="en-IN" sz="2000" dirty="0" err="1" smtClean="0">
                <a:latin typeface="Times New Roman" pitchFamily="18" charset="0"/>
                <a:cs typeface="Times New Roman" pitchFamily="18" charset="0"/>
              </a:rPr>
              <a:t>GHzfor</a:t>
            </a:r>
            <a:r>
              <a:rPr lang="en-IN" sz="2000" dirty="0" smtClean="0">
                <a:latin typeface="Times New Roman" pitchFamily="18" charset="0"/>
                <a:cs typeface="Times New Roman" pitchFamily="18" charset="0"/>
              </a:rPr>
              <a:t> Manchester encoding and 1.14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at 900 MHz for FM0 encoding. The core circuit area is 65.98 × 30.43 μm2. The encoding capability of this paper can fully support the DSRC standards of America, Europe, and Japan. This paper not only develops a fully reused VLSI architecture, but also exhibits a competitive performance compared with the existing works.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F. Ahmed-</a:t>
            </a:r>
            <a:r>
              <a:rPr lang="en-IN" sz="1600" dirty="0" err="1" smtClean="0">
                <a:latin typeface="Times New Roman" pitchFamily="18" charset="0"/>
                <a:cs typeface="Times New Roman" pitchFamily="18" charset="0"/>
              </a:rPr>
              <a:t>Zaid</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Basnayake</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Bellur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Brovold</a:t>
            </a:r>
            <a:r>
              <a:rPr lang="en-IN" sz="1600" dirty="0" smtClean="0">
                <a:latin typeface="Times New Roman" pitchFamily="18" charset="0"/>
                <a:cs typeface="Times New Roman" pitchFamily="18" charset="0"/>
              </a:rPr>
              <a:t>, et al., “Vehicle safety communications—Applications (VSC-A) final report,” U.S. Dept. Trans., Nat. Highway Traffic Safety Admin., Washington, DC, USA, Rep. DOT HS 810 591, Sep.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B. Kenney, “Dedicated short-range communications (DSRC) standards in the United States,” Proc. IEEE, vol. 99, no. 7, pp. 1162–1182, Jul.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Daniel, V. </a:t>
            </a:r>
            <a:r>
              <a:rPr lang="en-IN" sz="1600" dirty="0" err="1" smtClean="0">
                <a:latin typeface="Times New Roman" pitchFamily="18" charset="0"/>
                <a:cs typeface="Times New Roman" pitchFamily="18" charset="0"/>
              </a:rPr>
              <a:t>Taliwal</a:t>
            </a:r>
            <a:r>
              <a:rPr lang="en-IN" sz="1600" dirty="0" smtClean="0">
                <a:latin typeface="Times New Roman" pitchFamily="18" charset="0"/>
                <a:cs typeface="Times New Roman" pitchFamily="18" charset="0"/>
              </a:rPr>
              <a:t>, A. Meier, W. </a:t>
            </a:r>
            <a:r>
              <a:rPr lang="en-IN" sz="1600" dirty="0" err="1" smtClean="0">
                <a:latin typeface="Times New Roman" pitchFamily="18" charset="0"/>
                <a:cs typeface="Times New Roman" pitchFamily="18" charset="0"/>
              </a:rPr>
              <a:t>Holfelder</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Herrtwich</a:t>
            </a:r>
            <a:r>
              <a:rPr lang="en-IN" sz="1600" dirty="0" smtClean="0">
                <a:latin typeface="Times New Roman" pitchFamily="18" charset="0"/>
                <a:cs typeface="Times New Roman" pitchFamily="18" charset="0"/>
              </a:rPr>
              <a:t>, “Design of 5.9 GHz DSRC-based vehicular safety communication,”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13, no. 5, pp. 36–43, Oct.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a:t>
            </a:r>
            <a:r>
              <a:rPr lang="en-IN" sz="1600" dirty="0" err="1" smtClean="0">
                <a:latin typeface="Times New Roman" pitchFamily="18" charset="0"/>
                <a:cs typeface="Times New Roman" pitchFamily="18" charset="0"/>
              </a:rPr>
              <a:t>Benabes</a:t>
            </a:r>
            <a:r>
              <a:rPr lang="en-IN" sz="1600" dirty="0" smtClean="0">
                <a:latin typeface="Times New Roman" pitchFamily="18" charset="0"/>
                <a:cs typeface="Times New Roman" pitchFamily="18" charset="0"/>
              </a:rPr>
              <a:t>, A. Gauthier, and J. </a:t>
            </a:r>
            <a:r>
              <a:rPr lang="en-IN" sz="1600" dirty="0" err="1" smtClean="0">
                <a:latin typeface="Times New Roman" pitchFamily="18" charset="0"/>
                <a:cs typeface="Times New Roman" pitchFamily="18" charset="0"/>
              </a:rPr>
              <a:t>Oksman</a:t>
            </a:r>
            <a:r>
              <a:rPr lang="en-IN" sz="1600" dirty="0" smtClean="0">
                <a:latin typeface="Times New Roman" pitchFamily="18" charset="0"/>
                <a:cs typeface="Times New Roman" pitchFamily="18" charset="0"/>
              </a:rPr>
              <a:t>, “A Manchester code generator running at 1 GHz,” in Proc. IEEE, Int. Conf. Electron., Circuits Syst., vol. 3. Dec. 2003, pp. 1156–1159.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Karagounis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Polyzos</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Kotsos</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Assimakis</a:t>
            </a:r>
            <a:r>
              <a:rPr lang="en-IN" sz="1600" dirty="0" smtClean="0">
                <a:latin typeface="Times New Roman" pitchFamily="18" charset="0"/>
                <a:cs typeface="Times New Roman" pitchFamily="18" charset="0"/>
              </a:rPr>
              <a:t>, “A 90nm Manchester code generator with CMOS switches running at 2.4 GHz and 5 GHz,” in Proc. 16th Int. Conf. Syst., Signals Image Process., Jun. 2009, pp. 1–4.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Y.-C. Hung, M.-M. </a:t>
            </a:r>
            <a:r>
              <a:rPr lang="en-IN" sz="1600" dirty="0" err="1" smtClean="0">
                <a:latin typeface="Times New Roman" pitchFamily="18" charset="0"/>
                <a:cs typeface="Times New Roman" pitchFamily="18" charset="0"/>
              </a:rPr>
              <a:t>Kuo</a:t>
            </a:r>
            <a:r>
              <a:rPr lang="en-IN" sz="1600" dirty="0" smtClean="0">
                <a:latin typeface="Times New Roman" pitchFamily="18" charset="0"/>
                <a:cs typeface="Times New Roman" pitchFamily="18" charset="0"/>
              </a:rPr>
              <a:t>, C.-K. Tung, and S.-H. </a:t>
            </a:r>
            <a:r>
              <a:rPr lang="en-IN" sz="1600" dirty="0" err="1" smtClean="0">
                <a:latin typeface="Times New Roman" pitchFamily="18" charset="0"/>
                <a:cs typeface="Times New Roman" pitchFamily="18" charset="0"/>
              </a:rPr>
              <a:t>Shieh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Highspeed</a:t>
            </a:r>
            <a:r>
              <a:rPr lang="en-IN" sz="1600" dirty="0" smtClean="0">
                <a:latin typeface="Times New Roman" pitchFamily="18" charset="0"/>
                <a:cs typeface="Times New Roman" pitchFamily="18" charset="0"/>
              </a:rPr>
              <a:t> CMOS chip design for Manchester and Miller encoder,” in Proc.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Inf. Hiding Multimedia Signal Process., Sep. 2009, pp. 538–541.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 Khan, M. Sharma, and P. R. </a:t>
            </a:r>
            <a:r>
              <a:rPr lang="en-IN" sz="1600" dirty="0" err="1" smtClean="0">
                <a:latin typeface="Times New Roman" pitchFamily="18" charset="0"/>
                <a:cs typeface="Times New Roman" pitchFamily="18" charset="0"/>
              </a:rPr>
              <a:t>Brahmanandha</a:t>
            </a:r>
            <a:r>
              <a:rPr lang="en-IN" sz="1600" dirty="0" smtClean="0">
                <a:latin typeface="Times New Roman" pitchFamily="18" charset="0"/>
                <a:cs typeface="Times New Roman" pitchFamily="18" charset="0"/>
              </a:rPr>
              <a:t>, “FSM based Manchester encoder for UHF RFID tag emulator,” in Proc.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Dec. 2008,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 Khan, M. Sharma, and P. R. </a:t>
            </a:r>
            <a:r>
              <a:rPr lang="en-IN" sz="1600" dirty="0" err="1" smtClean="0">
                <a:latin typeface="Times New Roman" pitchFamily="18" charset="0"/>
                <a:cs typeface="Times New Roman" pitchFamily="18" charset="0"/>
              </a:rPr>
              <a:t>Brahmanandha</a:t>
            </a:r>
            <a:r>
              <a:rPr lang="en-IN" sz="1600" dirty="0" smtClean="0">
                <a:latin typeface="Times New Roman" pitchFamily="18" charset="0"/>
                <a:cs typeface="Times New Roman" pitchFamily="18" charset="0"/>
              </a:rPr>
              <a:t>, “FSM based FM0 and Miller encoder for UHF RFID tag emulator,” in Proc. IEEE Adv.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Conf., Mar. 2009, pp. 1317–1322.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J.-H. Deng, F.-C. Hsiao, and Y.-H. Lin, “Top down design of joint MODEM and CODEC detection schemes for DSRC </a:t>
            </a:r>
            <a:r>
              <a:rPr lang="en-IN" sz="1600" dirty="0" err="1" smtClean="0">
                <a:latin typeface="Times New Roman" pitchFamily="18" charset="0"/>
                <a:cs typeface="Times New Roman" pitchFamily="18" charset="0"/>
              </a:rPr>
              <a:t>codedFSK</a:t>
            </a:r>
            <a:r>
              <a:rPr lang="en-IN" sz="1600" dirty="0" smtClean="0">
                <a:latin typeface="Times New Roman" pitchFamily="18" charset="0"/>
                <a:cs typeface="Times New Roman" pitchFamily="18" charset="0"/>
              </a:rPr>
              <a:t> systems over high mobility fading channels,” in Proc. Adv.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Technol. Jan. 2013, pp. 98–103.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I.-M. Liu, T.-H. Liu, H. Zhou, and A. Aziz, “Simultaneous PTL buffer insertion and sizing for minimizing Elmore delay,” in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1614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Fully Reused VLSI Architecture of FM0/Manchester Encoding Using SOLS Technique for DSRC Applications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2022-02-12T13:26:34Z</dcterms:modified>
</cp:coreProperties>
</file>