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054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Algorithm and Architecture for a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Low-Power Content-Addressable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Memory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Based on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Sparse Clustered Networks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562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a low-power Content-Addressable Memory (CAM) employing a new algorithm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associativity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between the input tag and the corresponding address of the output data. The proposed architecture is based on a recently developed sparse clustered-network using binary connections that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onaverage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eliminates most of the parallel comparisons performed during a search. Therefore, the dynamic energy consumption of the proposed design is significantly lower compared to that of a conventional low-power CAM design. Given an input tag, the proposed architecture computes a few possibilities for the location of the matched tag and performs the comparisons on them to locate a single valid match. TSMC 65 nm CMOS technology was used for simulation purposes. Following a selection of design parameters such as the number of CAM entries, the energy consumption and the search delay of the proposed design are 8%, and 26% of that of the conventional NAND architecture respectively with a 10% area overhead. A design methodology based on the silicon-area and power budgets, and performance requirements is discussed.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Once a search data word is applied to the input of a Content Addressable Memory, the matching data word is retrieved within a single clock cycle if it exists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exists at least one active connection from each cluster in P2 toward a neuron in P2, that neuron is activated.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dynamic CMOS circuit techniques can result in low-power and low-cost CAM’s, these designs can suffer from low noise margins, charge sharing, and other problems not to be energy efficient when scaled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Thus a new family of associative memories based on SCNs has been recently introduced and implemented using field-programmable gate arrays (FPGAs).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drawback of this architecture is that the banks can overflow since the length of the words remains the same for all the banks.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dynamic CMOS circuit techniques can result in low-power and low-cost CAMs, these designs can suffer from low noise-margins, charge sharing and other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a NAND-type CAM has the advantage of lower energy consumption compared to that of the NOR-type counterpart, it has two drawbacks: a quadratic delay dependence on the number of cells due to the serial pull-down path, and a low noise margin.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drawback of such methods, unlike SCN-CAM, is that as the length of the tags is increased, the cycle time and the circuit complexity of the pre-computation stage is dramatically increased.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dynamic energy consumption of the proposed design is significantly lower compared with that of other conventional low-power Content Addressable Memory design.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overcome this, novel hierarchical priority encoder architecture suitable for high-density CAM was proposed.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high-performance AND-type match-line scheme is proposed in, where multiple fan-in AND gates are used for low switching activity along with segmented style match-line evaluation to reduce the energy consumption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proposed design, we demonstrate how it is possible to reduce the number of comparisons to only N bits.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an extended version is presented that elaborates the effect of the design’s degrees of freedom, and the effect of non-uniformity of the input patterns on energy consumption and the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MLs are highly capacitive, a sense amplifier is typically considered for each ML to increase the performance of the search operation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high-performance AND-type match-line scheme is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 multiple-fan-in AND-gates are used for low switching activity along with segmented-style match-line evaluation to reduce the energy consumption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SCN-CAM, we use the NOR-type CAM structure, in order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take advantage of its better noise margin and the low latency, compared to the NAND-type counterpart.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780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128x128b high-speed wide-AND match-line content addressable memory in 32nm CMOS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Agarwal, S. Hsu, S. Mathew, M. Anders, H. Kaul, F. Sheikh, and R. Krishnamurthy,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128-entry × 128b content addressable memory (CAM) design enables 145ps search operation in 1.0V, 32nm high-k metal-gate CMOS technology.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Two new techniques integrated for energy efficient TLB design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Y.-J. Chang and M.-F. Lan,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our design, we first propose a real-time filter scheme to facilitate the block buffering to eliminate the redundant TLB accesses without comparator delay.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228850"/>
                <a:gridCol w="2914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Next generation routers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Chao,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 paper first points out the issues of building such routers, such as memory speed constraint, packet arbitration bottleneck, and interconnection complexity.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Design of multi-field IPv6 packet classifiers using ternary CAMs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N.-F. Huang, W.-E. Chen, J.-Y. Luo, and J.-M. Chen,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Several packet classification algorithms to accelerate packet processing and reduce the memory requirement have been proposed.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447800"/>
            <a:ext cx="7175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62484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    In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this paper, the algorithm and the architecture of a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lowpower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Content-Addressable Memory (CAM) is introduced. The proposed architecture (SCN-CAM) employs a novel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associativity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mechanism based on a recently-developed family of associative memories based on sparse clustered networks (SCNs). SCN-CAM is suitable for low-power applications, where frequent and parallel look-up operations are required. SCNCAM employs an SCN-based classifier, which is connected to several independently-compare-enabled CAM sub-blocks, some of which are enabled once a tag is presented to the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SCNbased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classifier. By using independent nodes in the output part of SCN-CAM’s training network, simple and fast updates can be achieved without retraining the network entirely. With optimized lengths of the reduced-length tags, SCN-CAM eliminates most of the comparison operations given a uniform distribution of the reduced-length inputs. Depending on the application, non-uniform inputs may result in higher power consumptions, but does not affect the accuracy of the final result. In other words, a few false-positives may be generated by the SCN-based classifier, which are then filtered by the enabled CAM sub-blocks. Therefore. no false-negatives are ever generated. Conventional NAND-type and NOR-type architectures were also implemented in the same process technology to compare SCN-CAM against, along with other recently-developed CAM architectures. It has been estimated that for a case-study design parameter, the energy consumption and the cycle time of SCN-CAM are 8.02%, and 28.6% of that of the conventional NAND-type architecture respectively with a 10.1% area overhead. Future work includes investigating sparse compression techniques for the matrix storing the connections in order to further reduce the area overhead. </a:t>
            </a:r>
            <a:endParaRPr lang="en-US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96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Agarwal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Hsu, S. Mathew, M. Anders,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Kaul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Sheikh, and R. Krishnamurthy, “A 128x128b high-speed wide-AND match-line content addressable memory in 32nm CMOS,” in 2011 Proceedings of the ESSCIRC (ESSCIRC), Sep. 2011, pp. 83–86.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Y.-J. Chang and M.-F.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“Two new techniques integrated for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energyefficient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TLB design,” IEEE Transactions on Very Large Scale Integration (VLSI) Systems, vol. 15, no. 1, pp. 13–23, Jan.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H. Chao, “Next generation routers,” Proceedings of the IEEE, vol. 90, no. 9, pp. 1518–1558, Sep. 2002.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N.-F. Huang, W.-E. Chen, J.-Y.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Luo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J.-M. Chen, “Design of multi-field IPv6 packet classifiers using ternary CAMs,” in Global Telecommunications Conference (GLOBECOM), vol. 3, 2001, pp. 1877– 1881.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Meribout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T. Ogura, and M. Nakanishi, “On using the CAM concept for parametric curve extraction,” IEEE Transactions on Image Processing, vol. 9, no. 12, pp. 2126 – 2130, Dec. 2000.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M. Nakanishi and T. Ogura, “A real-time CAM-based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hough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transform algorithm and its performance evaluation,” in Pattern Recognition, 1996., Proceedings of the 13th International Conference on, vol. 2, Aug. 1996, pp. 516–521 vol.2.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L.-Y. Liu, J.-F. Wang, R.-J. Wang, and J.-Y. Lee, “CAM-based VLSI architectures for dynamic Huffman coding,” IEEE Transactions on Consumer Electronics, vol. 40, no. 3, pp. 282 –289,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aug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1994.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C.-C. Wang, C.-J. Cheng, T.-F. Chen, and J.-S. Wang, “An adaptively dividable dual-port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BiTCAM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virus-detection processors in mobile devices,” IEEE Journal of Solid-State Circuits, vol. 44, no. 5, pp. 1571 –1581, May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B. Wei, R. Tarver, J.-S. Kim, and K. Ng, “A single chip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lempel-ziv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data compressor,” in IEEE International Symposium on Circuits and Systems (ISCAS), May 1993, pp. 1953–1955.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Panchanathan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M. Goldberg, “A content-addressable memory architecture for image coding using vector quantization,” IEEE Transactions on Signal Processing, vol. 39, no. 9, pp. 2066–2078, Sep. 1991.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1262</TotalTime>
  <Words>1705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Algorithm and Architecture for a Low-Power Content-Addressable Memory Based on Sparse Clustered Networks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569</cp:revision>
  <dcterms:created xsi:type="dcterms:W3CDTF">2006-08-16T00:00:00Z</dcterms:created>
  <dcterms:modified xsi:type="dcterms:W3CDTF">2022-02-12T14:11:01Z</dcterms:modified>
</cp:coreProperties>
</file>