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IN" b="1" dirty="0" smtClean="0">
                <a:latin typeface="Times New Roman" pitchFamily="18" charset="0"/>
                <a:cs typeface="Times New Roman" pitchFamily="18" charset="0"/>
              </a:rPr>
              <a:t>Temporarily Fine Grained Sleep Technique for Near and </a:t>
            </a:r>
            <a:r>
              <a:rPr lang="en-IN" b="1" dirty="0" smtClean="0">
                <a:latin typeface="Times New Roman" pitchFamily="18" charset="0"/>
                <a:cs typeface="Times New Roman" pitchFamily="18" charset="0"/>
              </a:rPr>
              <a:t>Sub threshold </a:t>
            </a:r>
            <a:r>
              <a:rPr lang="en-IN" b="1" dirty="0" smtClean="0">
                <a:latin typeface="Times New Roman" pitchFamily="18" charset="0"/>
                <a:cs typeface="Times New Roman" pitchFamily="18" charset="0"/>
              </a:rPr>
              <a:t>Parallel </a:t>
            </a:r>
            <a:r>
              <a:rPr lang="en-IN" b="1" dirty="0" smtClean="0">
                <a:latin typeface="Times New Roman" pitchFamily="18" charset="0"/>
                <a:cs typeface="Times New Roman" pitchFamily="18" charset="0"/>
              </a:rPr>
              <a:t>Architectures</a:t>
            </a:r>
            <a:r>
              <a:rPr lang="en-IN" b="1" dirty="0" smtClean="0">
                <a:latin typeface="Times New Roman" pitchFamily="18" charset="0"/>
                <a:cs typeface="Times New Roman" pitchFamily="18" charset="0"/>
              </a:rPr>
              <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design approach for improving energy-efficiency and throughput of parallel architectures in near- and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voltage circuits. The focus is to suppress leakage energy dissipation of the idle portions of circuits during active modes, which can allow us to wholly transform the throughput improvement from parallel architectures into energy savings via deep voltage scaling. We begin by investigating the efficacy of parallel and pipeline architectures in the near- and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circuits. The investigation reveals that active energy dissipation largely undermines the ability of deep voltage scaling to transform excessive throughput into energy savings.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96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Techniques, such as power-gating switches (PGSs), can mitigate active-leakage power dissipation; however, the overhead for entering and exiting sleep modes can offset the energy savings provided by sleep mode, particularly if sleep time is fine grained for suppressing active leakage. Therefore, in this paper, we propose a PGS design technique, inspired by the so-called zigzag </a:t>
            </a:r>
            <a:r>
              <a:rPr lang="en-IN" sz="2000" dirty="0" err="1" smtClean="0">
                <a:latin typeface="Times New Roman" pitchFamily="18" charset="0"/>
                <a:cs typeface="Times New Roman" pitchFamily="18" charset="0"/>
              </a:rPr>
              <a:t>supercutoff</a:t>
            </a:r>
            <a:r>
              <a:rPr lang="en-IN" sz="2000" dirty="0" smtClean="0">
                <a:latin typeface="Times New Roman" pitchFamily="18" charset="0"/>
                <a:cs typeface="Times New Roman" pitchFamily="18" charset="0"/>
              </a:rPr>
              <a:t> CMOS, in order to optimize the overheads of mode transitions of PGS in near- and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circuits. The proposed technique enables to have circuits in sleep mode for as short as a single clock cycle with a negligible amount of energy and delay overheads. We apply our proposed design to parallel multiplier-based test circuits operating at near- and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voltages. Simulations show a significant improvement in </a:t>
            </a:r>
            <a:r>
              <a:rPr lang="en-IN" sz="2000" dirty="0" err="1" smtClean="0">
                <a:latin typeface="Times New Roman" pitchFamily="18" charset="0"/>
                <a:cs typeface="Times New Roman" pitchFamily="18" charset="0"/>
              </a:rPr>
              <a:t>energyefficiency</a:t>
            </a:r>
            <a:r>
              <a:rPr lang="en-IN" sz="2000" dirty="0" smtClean="0">
                <a:latin typeface="Times New Roman" pitchFamily="18" charset="0"/>
                <a:cs typeface="Times New Roman" pitchFamily="18" charset="0"/>
              </a:rPr>
              <a:t> over baselines at the same throughput.</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exists a fundamental limit for energy savings from voltage scaling in the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regime regardless </a:t>
            </a:r>
            <a:r>
              <a:rPr lang="en-IN" sz="2000" dirty="0" smtClean="0">
                <a:latin typeface="Times New Roman" pitchFamily="18" charset="0"/>
                <a:cs typeface="Times New Roman" pitchFamily="18" charset="0"/>
              </a:rPr>
              <a:t>of  </a:t>
            </a:r>
            <a:r>
              <a:rPr lang="en-IN" sz="2000" dirty="0" err="1" smtClean="0">
                <a:latin typeface="Times New Roman" pitchFamily="18" charset="0"/>
                <a:cs typeface="Times New Roman" pitchFamily="18" charset="0"/>
              </a:rPr>
              <a:t>Vth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also exists an optimal pipeline depth for maximum performance in purely performance-constrained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even the modified R4MDC architecture consumes 52% of its total energy in memory, indicating that further room for improvement exists in memory utilization.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design improves performance by 2 through parallelism while consuming only 35% of its total energy in memory, indicating a greater degree of voltage scalability and potential improvements.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gate-leakage problem, however, is negligible at </a:t>
            </a:r>
            <a:r>
              <a:rPr lang="en-IN" sz="2000" dirty="0" err="1" smtClean="0">
                <a:latin typeface="Times New Roman" pitchFamily="18" charset="0"/>
                <a:cs typeface="Times New Roman" pitchFamily="18" charset="0"/>
              </a:rPr>
              <a:t>nearand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because gate leakage is exponentially small at lower VDDs, making the ZSCCMOS technique much more desirable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works on parallel and pipelined architectures, however, have emphasis on nominal VDD designs, having little or no attention on a crucial issue that has greater significance in near- and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circuits: active-leakage dissipation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study the impact of circuit utilization and the scalability of parallel architectures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Hardware utilization has a strong impact on the efficacy of parallel architectures to trade off throughput for energy savings via voltage scaling.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proposes a design approach targeting circuits operating at extremely low supply voltages, with the goal of reducing the voltage at which energy is minimized, thereby improving the achievable energy efficiency of the circuit.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methods accomplish this by minimizing the circuit’s ratio of leakage to active current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parallel-pipelined FFT architecture is then proposed to maximize computational element and memory utilization, while reducing memory size and overall leakage energy. </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power-aware pipeline strategy is proposed and the power–performance trade-off is demonstrated.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As power and energy have come to be of greater significance, designers have had to conscientiously devise techniques that aim greater energy-efficiency while avoiding or mitigating performance degradation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can employ parallel and pipeline architectures, and by scaling VDD, it is possible to trade off throughput improvements from those architectural techniques for higher energy-efficiency.</a:t>
            </a:r>
          </a:p>
          <a:p>
            <a:pPr algn="just">
              <a:lnSpc>
                <a:spcPct val="150000"/>
              </a:lnSpc>
            </a:pPr>
            <a:r>
              <a:rPr lang="en-IN" sz="2000" dirty="0" smtClean="0">
                <a:latin typeface="Times New Roman" pitchFamily="18" charset="0"/>
                <a:cs typeface="Times New Roman" pitchFamily="18" charset="0"/>
              </a:rPr>
              <a:t>Active-leakage </a:t>
            </a:r>
            <a:r>
              <a:rPr lang="en-IN" sz="2000" dirty="0" smtClean="0">
                <a:latin typeface="Times New Roman" pitchFamily="18" charset="0"/>
                <a:cs typeface="Times New Roman" pitchFamily="18" charset="0"/>
              </a:rPr>
              <a:t>energy dissipation, consequently, becomes critical to runtime computing </a:t>
            </a:r>
            <a:r>
              <a:rPr lang="en-IN" sz="2000" dirty="0" err="1" smtClean="0">
                <a:latin typeface="Times New Roman" pitchFamily="18" charset="0"/>
                <a:cs typeface="Times New Roman" pitchFamily="18" charset="0"/>
              </a:rPr>
              <a:t>energyefficiency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improve computing energy-efficiency beyond the conventional limit, i.e., VOPT, it is of great importance to reduce leakage energy dissipation during active </a:t>
            </a:r>
            <a:r>
              <a:rPr lang="en-IN" sz="2000" dirty="0" smtClean="0">
                <a:latin typeface="Times New Roman" pitchFamily="18" charset="0"/>
                <a:cs typeface="Times New Roman" pitchFamily="18" charset="0"/>
              </a:rPr>
              <a:t>modes.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180-mV </a:t>
                      </a:r>
                      <a:r>
                        <a:rPr lang="en-US" sz="2000" dirty="0" err="1">
                          <a:latin typeface="Times New Roman"/>
                          <a:ea typeface="Calibri"/>
                          <a:cs typeface="Latha"/>
                        </a:rPr>
                        <a:t>subthreshold</a:t>
                      </a:r>
                      <a:r>
                        <a:rPr lang="en-US" sz="2000" dirty="0">
                          <a:latin typeface="Times New Roman"/>
                          <a:ea typeface="Calibri"/>
                          <a:cs typeface="Latha"/>
                        </a:rPr>
                        <a:t> FFT processor using a minimum energy design methodology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Wang and A. Chandrakasan,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emerging embedded applications such as wireless sensor networks, the key metric is minimizing energy dissipation rather than processor speed.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Phoenix Processor: A 30 pW platform for sensor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Seok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An integrated platform for sensor applications, called the Phoenix Processor, is implemented in a carefully-selected 0.18 mum process with an area of 915 times 915 mum 2 , making on-die battery integration feasible.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Variation-tolerant, ultra-low-voltage microprocessor with a low-overhead, within-a-cycle in-situ timing-error detection and correction technique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Kim and M. Seok,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16 bit microprocessor employing the proposed EDAC and dynamic voltage scaling schemes is demonstrated in a 65 nm.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millimeter-scale energy-autonomous sensor system with stacked battery and solar cells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Fojtik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t>
                      </a:r>
                      <a:r>
                        <a:rPr lang="en-US" sz="2000" dirty="0" err="1">
                          <a:solidFill>
                            <a:srgbClr val="333333"/>
                          </a:solidFill>
                          <a:latin typeface="Times New Roman"/>
                          <a:ea typeface="Calibri"/>
                          <a:cs typeface="Latha"/>
                        </a:rPr>
                        <a:t>microsystem</a:t>
                      </a:r>
                      <a:r>
                        <a:rPr lang="en-US" sz="2000" dirty="0">
                          <a:solidFill>
                            <a:srgbClr val="333333"/>
                          </a:solidFill>
                          <a:latin typeface="Times New Roman"/>
                          <a:ea typeface="Calibri"/>
                          <a:cs typeface="Latha"/>
                        </a:rPr>
                        <a:t> can process temperature data hourly for 5 years using only the initial energy stored in the battery.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524000" y="1371600"/>
            <a:ext cx="7010400"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791200"/>
          </a:xfrm>
        </p:spPr>
        <p:txBody>
          <a:bodyPr>
            <a:noAutofit/>
          </a:bodyPr>
          <a:lstStyle/>
          <a:p>
            <a:pPr algn="just">
              <a:lnSpc>
                <a:spcPct val="12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to combine parallel architectures with temporarily fine-grained sleep modes for improving energy-efficiency of near- and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digital circuits. We revisit two classic throughput and/or energy-efficiency techniques, pipelining and parallelism, in the context of </a:t>
            </a:r>
            <a:r>
              <a:rPr lang="en-IN" sz="2000" dirty="0" err="1" smtClean="0">
                <a:latin typeface="Times New Roman" pitchFamily="18" charset="0"/>
                <a:cs typeface="Times New Roman" pitchFamily="18" charset="0"/>
              </a:rPr>
              <a:t>nearand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circuits. By investigating them, we find that active-leakage overhead makes it significantly inefficient to trade off throughput improvement for energy savings. In order to mitigate active-leakage overhead, we propose a temporarily fine-grained PGS technique by analyzing and optimizing mode transition overhead. Simulations with multiplier-based test circuits show that the proposed technique can significantly reduce energy consumption per cycle, especially for the cases in which hardware utilization is low. The result also confirms the importance of suppressing active-leakage overhead for scaling the practical limit of energy efficiency in the </a:t>
            </a:r>
            <a:r>
              <a:rPr lang="en-IN" sz="2000" dirty="0" err="1" smtClean="0">
                <a:latin typeface="Times New Roman" pitchFamily="18" charset="0"/>
                <a:cs typeface="Times New Roman" pitchFamily="18" charset="0"/>
              </a:rPr>
              <a:t>nearand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digital circuits.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Wang and A. </a:t>
            </a:r>
            <a:r>
              <a:rPr lang="en-IN" sz="1600" dirty="0" err="1" smtClean="0">
                <a:latin typeface="Times New Roman" pitchFamily="18" charset="0"/>
                <a:cs typeface="Times New Roman" pitchFamily="18" charset="0"/>
              </a:rPr>
              <a:t>Chandrakasan</a:t>
            </a:r>
            <a:r>
              <a:rPr lang="en-IN" sz="1600" dirty="0" smtClean="0">
                <a:latin typeface="Times New Roman" pitchFamily="18" charset="0"/>
                <a:cs typeface="Times New Roman" pitchFamily="18" charset="0"/>
              </a:rPr>
              <a:t>, “A 180-mV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FFT processor using a minimum energy design methodology,” IEEE J. Solid-State Circuits, vol. 40, no. 1, pp. 310–319, Jan.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Seok</a:t>
            </a:r>
            <a:r>
              <a:rPr lang="en-IN" sz="1600" dirty="0" smtClean="0">
                <a:latin typeface="Times New Roman" pitchFamily="18" charset="0"/>
                <a:cs typeface="Times New Roman" pitchFamily="18" charset="0"/>
              </a:rPr>
              <a:t> et al., “The Phoenix Processor: A 30 </a:t>
            </a:r>
            <a:r>
              <a:rPr lang="en-IN" sz="1600" dirty="0" err="1" smtClean="0">
                <a:latin typeface="Times New Roman" pitchFamily="18" charset="0"/>
                <a:cs typeface="Times New Roman" pitchFamily="18" charset="0"/>
              </a:rPr>
              <a:t>pW</a:t>
            </a:r>
            <a:r>
              <a:rPr lang="en-IN" sz="1600" dirty="0" smtClean="0">
                <a:latin typeface="Times New Roman" pitchFamily="18" charset="0"/>
                <a:cs typeface="Times New Roman" pitchFamily="18" charset="0"/>
              </a:rPr>
              <a:t> platform for sensor applications,” in Proc. IEEE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Circuits, Jun. 2008, pp. 188–189.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Kim and M. </a:t>
            </a:r>
            <a:r>
              <a:rPr lang="en-IN" sz="1600" dirty="0" err="1" smtClean="0">
                <a:latin typeface="Times New Roman" pitchFamily="18" charset="0"/>
                <a:cs typeface="Times New Roman" pitchFamily="18" charset="0"/>
              </a:rPr>
              <a:t>Seok</a:t>
            </a:r>
            <a:r>
              <a:rPr lang="en-IN" sz="1600" dirty="0" smtClean="0">
                <a:latin typeface="Times New Roman" pitchFamily="18" charset="0"/>
                <a:cs typeface="Times New Roman" pitchFamily="18" charset="0"/>
              </a:rPr>
              <a:t>, “Variation-tolerant, ultra-low-voltage microprocessor with a low-overhead, within-a-cycle in-situ timing-error detection and correction technique,” IEEE J. Solid-State Circuits, vol. 50, no. 6, pp. 1478–1490, Jun.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Fojtik</a:t>
            </a:r>
            <a:r>
              <a:rPr lang="en-IN" sz="1600" dirty="0" smtClean="0">
                <a:latin typeface="Times New Roman" pitchFamily="18" charset="0"/>
                <a:cs typeface="Times New Roman" pitchFamily="18" charset="0"/>
              </a:rPr>
              <a:t> et al., “A </a:t>
            </a:r>
            <a:r>
              <a:rPr lang="en-IN" sz="1600" dirty="0" err="1" smtClean="0">
                <a:latin typeface="Times New Roman" pitchFamily="18" charset="0"/>
                <a:cs typeface="Times New Roman" pitchFamily="18" charset="0"/>
              </a:rPr>
              <a:t>millimeter</a:t>
            </a:r>
            <a:r>
              <a:rPr lang="en-IN" sz="1600" dirty="0" smtClean="0">
                <a:latin typeface="Times New Roman" pitchFamily="18" charset="0"/>
                <a:cs typeface="Times New Roman" pitchFamily="18" charset="0"/>
              </a:rPr>
              <a:t>-scale energy-autonomous sensor system with stacked battery and solar cells,” IEEE J. Solid-State Circuits, vol. 48, no. 3, pp. 801–813, Mar.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P. </a:t>
            </a:r>
            <a:r>
              <a:rPr lang="en-IN" sz="1600" dirty="0" err="1" smtClean="0">
                <a:latin typeface="Times New Roman" pitchFamily="18" charset="0"/>
                <a:cs typeface="Times New Roman" pitchFamily="18" charset="0"/>
              </a:rPr>
              <a:t>Chandrakasan</a:t>
            </a:r>
            <a:r>
              <a:rPr lang="en-IN" sz="1600" dirty="0" smtClean="0">
                <a:latin typeface="Times New Roman" pitchFamily="18" charset="0"/>
                <a:cs typeface="Times New Roman" pitchFamily="18" charset="0"/>
              </a:rPr>
              <a:t> and R. W. </a:t>
            </a:r>
            <a:r>
              <a:rPr lang="en-IN" sz="1600" dirty="0" err="1" smtClean="0">
                <a:latin typeface="Times New Roman" pitchFamily="18" charset="0"/>
                <a:cs typeface="Times New Roman" pitchFamily="18" charset="0"/>
              </a:rPr>
              <a:t>Brodersen</a:t>
            </a:r>
            <a:r>
              <a:rPr lang="en-IN" sz="1600" dirty="0" smtClean="0">
                <a:latin typeface="Times New Roman" pitchFamily="18" charset="0"/>
                <a:cs typeface="Times New Roman" pitchFamily="18" charset="0"/>
              </a:rPr>
              <a:t>, “Minimizing power consumption in digital CMOS circuits,” Proc. IEEE, vol. 83, no. 4, pp. 498–523, Apr. 1995.</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M. S. </a:t>
            </a:r>
            <a:r>
              <a:rPr lang="en-IN" sz="1700" dirty="0" err="1" smtClean="0">
                <a:latin typeface="Times New Roman" pitchFamily="18" charset="0"/>
                <a:cs typeface="Times New Roman" pitchFamily="18" charset="0"/>
              </a:rPr>
              <a:t>Hrishikesh</a:t>
            </a:r>
            <a:r>
              <a:rPr lang="en-IN" sz="1700" dirty="0" smtClean="0">
                <a:latin typeface="Times New Roman" pitchFamily="18" charset="0"/>
                <a:cs typeface="Times New Roman" pitchFamily="18" charset="0"/>
              </a:rPr>
              <a:t>, N. P. </a:t>
            </a:r>
            <a:r>
              <a:rPr lang="en-IN" sz="1700" dirty="0" err="1" smtClean="0">
                <a:latin typeface="Times New Roman" pitchFamily="18" charset="0"/>
                <a:cs typeface="Times New Roman" pitchFamily="18" charset="0"/>
              </a:rPr>
              <a:t>Jouppi</a:t>
            </a:r>
            <a:r>
              <a:rPr lang="en-IN" sz="1700" dirty="0" smtClean="0">
                <a:latin typeface="Times New Roman" pitchFamily="18" charset="0"/>
                <a:cs typeface="Times New Roman" pitchFamily="18" charset="0"/>
              </a:rPr>
              <a:t>, K. I. </a:t>
            </a:r>
            <a:r>
              <a:rPr lang="en-IN" sz="1700" dirty="0" err="1" smtClean="0">
                <a:latin typeface="Times New Roman" pitchFamily="18" charset="0"/>
                <a:cs typeface="Times New Roman" pitchFamily="18" charset="0"/>
              </a:rPr>
              <a:t>Farkas</a:t>
            </a:r>
            <a:r>
              <a:rPr lang="en-IN" sz="1700" dirty="0" smtClean="0">
                <a:latin typeface="Times New Roman" pitchFamily="18" charset="0"/>
                <a:cs typeface="Times New Roman" pitchFamily="18" charset="0"/>
              </a:rPr>
              <a:t>, D. Burger, S. W. </a:t>
            </a:r>
            <a:r>
              <a:rPr lang="en-IN" sz="1700" dirty="0" err="1" smtClean="0">
                <a:latin typeface="Times New Roman" pitchFamily="18" charset="0"/>
                <a:cs typeface="Times New Roman" pitchFamily="18" charset="0"/>
              </a:rPr>
              <a:t>Keckler</a:t>
            </a:r>
            <a:r>
              <a:rPr lang="en-IN" sz="1700" dirty="0" smtClean="0">
                <a:latin typeface="Times New Roman" pitchFamily="18" charset="0"/>
                <a:cs typeface="Times New Roman" pitchFamily="18" charset="0"/>
              </a:rPr>
              <a:t>, and P. </a:t>
            </a:r>
            <a:r>
              <a:rPr lang="en-IN" sz="1700" dirty="0" err="1" smtClean="0">
                <a:latin typeface="Times New Roman" pitchFamily="18" charset="0"/>
                <a:cs typeface="Times New Roman" pitchFamily="18" charset="0"/>
              </a:rPr>
              <a:t>Shivakumar</a:t>
            </a:r>
            <a:r>
              <a:rPr lang="en-IN" sz="1700" dirty="0" smtClean="0">
                <a:latin typeface="Times New Roman" pitchFamily="18" charset="0"/>
                <a:cs typeface="Times New Roman" pitchFamily="18" charset="0"/>
              </a:rPr>
              <a:t>, “The optimal logic depth per pipeline stage is 6 to 8 FO4 inverter delays,” in Proc. ACM/IEEE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Archit., May 2002, pp. 14–24.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V. </a:t>
            </a:r>
            <a:r>
              <a:rPr lang="en-IN" sz="1700" dirty="0" err="1" smtClean="0">
                <a:latin typeface="Times New Roman" pitchFamily="18" charset="0"/>
                <a:cs typeface="Times New Roman" pitchFamily="18" charset="0"/>
              </a:rPr>
              <a:t>Srinivasan</a:t>
            </a:r>
            <a:r>
              <a:rPr lang="en-IN" sz="1700" dirty="0" smtClean="0">
                <a:latin typeface="Times New Roman" pitchFamily="18" charset="0"/>
                <a:cs typeface="Times New Roman" pitchFamily="18" charset="0"/>
              </a:rPr>
              <a:t> et al., “Optimizing pipelines for power and performance,” in Proc. ACM/IEEE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Microarchitecture</a:t>
            </a:r>
            <a:r>
              <a:rPr lang="en-IN" sz="1700" dirty="0" smtClean="0">
                <a:latin typeface="Times New Roman" pitchFamily="18" charset="0"/>
                <a:cs typeface="Times New Roman" pitchFamily="18" charset="0"/>
              </a:rPr>
              <a:t>, Nov. 2002, pp. 333–344.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 </a:t>
            </a:r>
            <a:r>
              <a:rPr lang="en-IN" sz="1700" dirty="0" err="1" smtClean="0">
                <a:latin typeface="Times New Roman" pitchFamily="18" charset="0"/>
                <a:cs typeface="Times New Roman" pitchFamily="18" charset="0"/>
              </a:rPr>
              <a:t>Hartstein</a:t>
            </a:r>
            <a:r>
              <a:rPr lang="en-IN" sz="1700" dirty="0" smtClean="0">
                <a:latin typeface="Times New Roman" pitchFamily="18" charset="0"/>
                <a:cs typeface="Times New Roman" pitchFamily="18" charset="0"/>
              </a:rPr>
              <a:t> and T. R. </a:t>
            </a:r>
            <a:r>
              <a:rPr lang="en-IN" sz="1700" dirty="0" err="1" smtClean="0">
                <a:latin typeface="Times New Roman" pitchFamily="18" charset="0"/>
                <a:cs typeface="Times New Roman" pitchFamily="18" charset="0"/>
              </a:rPr>
              <a:t>Puzak</a:t>
            </a:r>
            <a:r>
              <a:rPr lang="en-IN" sz="1700" dirty="0" smtClean="0">
                <a:latin typeface="Times New Roman" pitchFamily="18" charset="0"/>
                <a:cs typeface="Times New Roman" pitchFamily="18" charset="0"/>
              </a:rPr>
              <a:t>, “Optimum power/performance pipeline depth,” in Proc. IEEE/ACM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Microarchitecture</a:t>
            </a:r>
            <a:r>
              <a:rPr lang="en-IN" sz="1700" dirty="0" smtClean="0">
                <a:latin typeface="Times New Roman" pitchFamily="18" charset="0"/>
                <a:cs typeface="Times New Roman" pitchFamily="18" charset="0"/>
              </a:rPr>
              <a:t>, Dec. 2003, pp. 117–125.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B. </a:t>
            </a:r>
            <a:r>
              <a:rPr lang="en-IN" sz="1700" dirty="0" err="1" smtClean="0">
                <a:latin typeface="Times New Roman" pitchFamily="18" charset="0"/>
                <a:cs typeface="Times New Roman" pitchFamily="18" charset="0"/>
              </a:rPr>
              <a:t>Zhai</a:t>
            </a:r>
            <a:r>
              <a:rPr lang="en-IN" sz="1700" dirty="0" smtClean="0">
                <a:latin typeface="Times New Roman" pitchFamily="18" charset="0"/>
                <a:cs typeface="Times New Roman" pitchFamily="18" charset="0"/>
              </a:rPr>
              <a:t>, D. </a:t>
            </a:r>
            <a:r>
              <a:rPr lang="en-IN" sz="1700" dirty="0" err="1" smtClean="0">
                <a:latin typeface="Times New Roman" pitchFamily="18" charset="0"/>
                <a:cs typeface="Times New Roman" pitchFamily="18" charset="0"/>
              </a:rPr>
              <a:t>Blaauw</a:t>
            </a:r>
            <a:r>
              <a:rPr lang="en-IN" sz="1700" dirty="0" smtClean="0">
                <a:latin typeface="Times New Roman" pitchFamily="18" charset="0"/>
                <a:cs typeface="Times New Roman" pitchFamily="18" charset="0"/>
              </a:rPr>
              <a:t>, D. Sylvester, and K. </a:t>
            </a:r>
            <a:r>
              <a:rPr lang="en-IN" sz="1700" dirty="0" err="1" smtClean="0">
                <a:latin typeface="Times New Roman" pitchFamily="18" charset="0"/>
                <a:cs typeface="Times New Roman" pitchFamily="18" charset="0"/>
              </a:rPr>
              <a:t>Flautner</a:t>
            </a:r>
            <a:r>
              <a:rPr lang="en-IN" sz="1700" dirty="0" smtClean="0">
                <a:latin typeface="Times New Roman" pitchFamily="18" charset="0"/>
                <a:cs typeface="Times New Roman" pitchFamily="18" charset="0"/>
              </a:rPr>
              <a:t>, “Theoretical and practical limits of dynamic voltage scaling,” in Proc. ACM/IEEE Design </a:t>
            </a:r>
            <a:r>
              <a:rPr lang="en-IN" sz="1700" dirty="0" err="1" smtClean="0">
                <a:latin typeface="Times New Roman" pitchFamily="18" charset="0"/>
                <a:cs typeface="Times New Roman" pitchFamily="18" charset="0"/>
              </a:rPr>
              <a:t>Autom</a:t>
            </a:r>
            <a:r>
              <a:rPr lang="en-IN" sz="1700" dirty="0" smtClean="0">
                <a:latin typeface="Times New Roman" pitchFamily="18" charset="0"/>
                <a:cs typeface="Times New Roman" pitchFamily="18" charset="0"/>
              </a:rPr>
              <a:t>. Conf., Jul. 2004, pp. 868–873.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B. H. Calhoun and A. </a:t>
            </a:r>
            <a:r>
              <a:rPr lang="en-IN" sz="1700" dirty="0" err="1" smtClean="0">
                <a:latin typeface="Times New Roman" pitchFamily="18" charset="0"/>
                <a:cs typeface="Times New Roman" pitchFamily="18" charset="0"/>
              </a:rPr>
              <a:t>Chandrakasan</a:t>
            </a:r>
            <a:r>
              <a:rPr lang="en-IN" sz="1700" dirty="0" smtClean="0">
                <a:latin typeface="Times New Roman" pitchFamily="18" charset="0"/>
                <a:cs typeface="Times New Roman" pitchFamily="18" charset="0"/>
              </a:rPr>
              <a:t>, “Characterizing and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minimum energy operation for </a:t>
            </a:r>
            <a:r>
              <a:rPr lang="en-IN" sz="1700" dirty="0" err="1" smtClean="0">
                <a:latin typeface="Times New Roman" pitchFamily="18" charset="0"/>
                <a:cs typeface="Times New Roman" pitchFamily="18" charset="0"/>
              </a:rPr>
              <a:t>subthreshold</a:t>
            </a:r>
            <a:r>
              <a:rPr lang="en-IN" sz="1700" dirty="0" smtClean="0">
                <a:latin typeface="Times New Roman" pitchFamily="18" charset="0"/>
                <a:cs typeface="Times New Roman" pitchFamily="18" charset="0"/>
              </a:rPr>
              <a:t> circuits,” in Proc. ACM/IEEE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Low Power Electron. Design, Aug. 2004, pp. 90–95.</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1471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Temporarily Fine Grained Sleep Technique for Near and Sub threshold Parallel Architectures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2022-02-11T08:10:09Z</dcterms:modified>
</cp:coreProperties>
</file>