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  <p:sldId id="323" r:id="rId12"/>
    <p:sldId id="32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410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Pre-Encoded Multipliers Based on Non-Redundant Radix-4Signed-Digit Encoding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introduce an architecture of pre-encoded multipliers for Digital Signal Processing applications based on off-line encoding of coefficients. To this extend, the Non-Redundant radix-4 Signed-Digit (NR4SD) encoding technique, which uses the digit values {−1, 0, +1, +2} or {−2, −1, 0, +1}, is proposed leading to a multiplier design with less complex partial products implementation. Extensive experimental analysis verifies that the proposed pre-encoded NR4SD multipliers, including the coefficients memory, are more area and power efficient than the conventional Modified Booth scheme.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Due to the existence of an error-correcting word (ECW) generated by MBE and RB encoding, the RB multiplier generates an additional RB partial product rows.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the operands are interpreted as integers, the product is generally twice the length of operands in order to preserve the information content.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Signed-digit decimal adders have the benefit of carry-free addition although a carry-propagate adder must be used to transform the signed-digit sum into an unsigned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constant addition technique will be applied to both the correction step in signed-digit decimal addition and conversion to binary- coded decimal (BCD).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hard multiples problem in RB multiplier can be resolved by difference of two simple power-of-two multiples.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work presents a new radix-16 RB Booth Encoding (RBBE-4) to avoid the hard multiple of high-radix Booth encoding without incurring any ECW.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of the many solutions of realizing high speed multipliers is enhancing parallelism which helps in decreasing the number of subsequent calculation levels.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number of add-subtract operations and shift operations become variable and causes inconvenience in designing parallel multipliers.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CSD-based programmable multiplier setup was proposed for social occasions of pre-chosen coefficients that offer certain features.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propose encoding these coefficients in the Non-Redundant radix-4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Signed-Digit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(NR4SD) outline.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pre encoded NR4SD multiplier designs are more area and power capable stood out from the normal and pre-encoded MB plots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 leads to make high-speed and low-power RB multipliers.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RBBE-4 multiplier achieves significant improvement in delay and power consumption compared with the RB MBE multiplier and the current reported best RBBE-4 multipliers.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multiplier is a basic component for implementing computationally intensive applications, its architecture seriously affects their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proposed designs is considered with respect to the width of the input numbers, i.e., 16, 24 and 32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bits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observe that the pre-encoded NR4SD architectures are more area efficient than the conventional or pre-encoded MB designs with respect to their performance in the lowest possible clock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periods.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size of ROM used to store the groups of coefficients is significantly reduced as well as the area and power consumption of the circuit.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this multiplier design lacks flexibility since the partial products generation unit is designed specifically for a group of coefficients and cannot be reused for another group.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1" y="1447800"/>
            <a:ext cx="7010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this paper, new designs of pre-encoded multipliers are explored by off-line encoding the standard coefficients and storing them in system memory. We propose encoding these coefficients in the Non-Redundant radix-4 Signed-Digit (NR4SD) form. The proposed pre-encoded NR4SD multiplier designs are more area and power efficient compared to the conventional and pre-encoded MB designs. Extensive experimental analysis verifies the gains of the proposed pre-encoded NR4SD multipliers in terms of area complexity and power consumption compared to the conventional MB multiplier.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G. W.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Reitwiesner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“Binary arithmetic,” Advances in Computers, vol. 1, pp. 231–308, 1960.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K.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Parhi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VLSI Digital Signal Processing Systems: Design and Implementation. John Wiley &amp; Sons, 2007.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K. Yong-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Eun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C. Kyung-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J.-G. Chung, and X. Huang, “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Csdbased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programmable multiplier design for predetermined coefficient groups,” IEICE Trans.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Fundam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Electron.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Sci., vol. 93, no. 1, pp. 324–326, 2010.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O.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Macsorley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“High-speed arithmetic in binary computers,” Proc. IRE, vol. 49, no. 1, pp. 67–91, Jan. 1961.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W.-C.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Yeh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C.-W. Jen, “High-speed booth encoded parallel multiplier design,” IEEE Trans.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., vol. 49, no. 7, pp. 692– 701, Jul. 2000.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Z. Huang, “High-level optimization techniques for low-power multiplier design,” Ph.D. dissertation, Department of Computer Science, University of California, Los Angeles, CA, 2003.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Z. Huang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Ercegovac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“High-performance low-power left-to-right array multiplier design,”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54, no. 3, pp. 272–283, Mar. 2005.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Y.-E. Kim, K.-J. Cho, and J.-G. Chung, “Low power small area modified booth multiplier design for predetermined coefficients,” IEICE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Fundam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Electron.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Sci., vol. E90-A, no. 3, pp. 694–697, Mar.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C. Wang, W.-S.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Jong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Luo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low-cost 256-point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fft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processor for portable speech and audio applications,” in Int.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on Integrated Circuits (ISIC 2007), Sep. 2007, pp. 81–84.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A. Jacobson, D. Truong, and B. Baas, “The design of a reconfigurable continuous-flow mixed-radix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fft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processor,” in IEEE Int.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on Circuits and Syst. (ISCAS 2009), May 2009, pp. 1133–1136.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1289</TotalTime>
  <Words>1095</Words>
  <Application>Microsoft Office PowerPoint</Application>
  <PresentationFormat>On-screen Show (4:3)</PresentationFormat>
  <Paragraphs>52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Solstice</vt:lpstr>
      <vt:lpstr>Pre-Encoded Multipliers Based on Non-Redundant Radix-4Signed-Digit Encoding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CONCLUSION</vt:lpstr>
      <vt:lpstr>REFERENCE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2022-02-11T12:20:25Z</dcterms:modified>
</cp:coreProperties>
</file>