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257800"/>
          </a:xfrm>
        </p:spPr>
        <p:txBody>
          <a:bodyPr>
            <a:normAutofit/>
          </a:bodyPr>
          <a:lstStyle/>
          <a:p>
            <a:pPr algn="ctr"/>
            <a:r>
              <a:rPr lang="en-IN" b="1" dirty="0" smtClean="0">
                <a:latin typeface="Times New Roman" pitchFamily="18" charset="0"/>
                <a:cs typeface="Times New Roman" pitchFamily="18" charset="0"/>
              </a:rPr>
              <a:t>VLSI Design of 64bit x 64bit High Performance Multiplier with Redundant Binary Encoding</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762000"/>
            <a:ext cx="7498080" cy="5791200"/>
          </a:xfrm>
        </p:spPr>
        <p:txBody>
          <a:bodyPr>
            <a:noAutofit/>
          </a:bodyPr>
          <a:lstStyle/>
          <a:p>
            <a:pPr algn="just">
              <a:buNone/>
            </a:pPr>
            <a:r>
              <a:rPr lang="en-IN" sz="2000" dirty="0" smtClean="0">
                <a:latin typeface="Times New Roman" pitchFamily="18" charset="0"/>
                <a:cs typeface="Times New Roman" pitchFamily="18" charset="0"/>
              </a:rPr>
              <a:t>    For </a:t>
            </a:r>
            <a:r>
              <a:rPr lang="en-IN" sz="2000" dirty="0" smtClean="0">
                <a:latin typeface="Times New Roman" pitchFamily="18" charset="0"/>
                <a:cs typeface="Times New Roman" pitchFamily="18" charset="0"/>
              </a:rPr>
              <a:t>multiplier dominated applications such as digital signal processing, wireless communications, and computer applications, high speed multiplier designs has always been a primary requisite. In this paper a high performance 64x64 bit redundant binary (RB) multiplier have been designed by using recently proposed redundant binary encoding approach to eliminate the error correcting word and a delay efficient parallel prefix Ling adder for final redundant binary to normal binary (RB-NB) conversion. Since redundant binary (RB) representation allows carry-free addition and adaptability, it has been used in 64x64 bit high-performance RB multiplier design for summation of partial product terms. The design of multiplier also reduces redundant partial product accumulation stage when eliminating the error correcting word which improves the complexity and the critical path delay. The performance of RB multiplier design compared with conventional RB modified booth encoding multiplier (CRBMBE). The comparison is based on synthesis result obtained by synthesizing both multiplier architectures targeting a Xilinx FPGA in terms of area and delay analysis.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fast digital multiplier design, modified Booth encoding algorithm is an efficient way to reduce the number of partial products by grouping consecutive bits in one of the two operands to form the signed multiples.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Modified </a:t>
            </a:r>
            <a:r>
              <a:rPr lang="en-IN" sz="2000" dirty="0" smtClean="0">
                <a:latin typeface="Times New Roman" pitchFamily="18" charset="0"/>
                <a:cs typeface="Times New Roman" pitchFamily="18" charset="0"/>
              </a:rPr>
              <a:t>Booth Encoding (Radix-4) can adequately be connected to lessen the quantity of incomplete item columns to half in parallel multipliers.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order to overcome the overheads of existing Booth encoding algorithms, covalent redundant binary Booth encoding was used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removing hard multiples in the Digital multiplier of the processor, Digital multiplier will perform much faster than existing method.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 high performance 64x64 bit RB multiplier has been designed, using preceding techniques to overcome the problems in traditional multiplier design.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radix-16 RB Booth encoder can be used to overcome the hard multiple problem and avoid the extra ECW, but at the cost of doubling the number of RBPP rows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new radix-16 Booth en-coding (RBBE-4) technique without ECW has been pro-posed; it avoids the issue of hard multiples.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we go for higher adders the time is increases due to complexity and </a:t>
            </a:r>
            <a:r>
              <a:rPr lang="en-IN" sz="2000" dirty="0" smtClean="0">
                <a:latin typeface="Times New Roman" pitchFamily="18" charset="0"/>
                <a:cs typeface="Times New Roman" pitchFamily="18" charset="0"/>
              </a:rPr>
              <a:t>irregularity.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method overcomes the hard multiple generation problem of NB Booth encoders without incurring any correction vector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techniques to achieve RB-NB conversion </a:t>
            </a:r>
            <a:r>
              <a:rPr lang="en-IN" sz="2000" dirty="0" err="1" smtClean="0">
                <a:latin typeface="Times New Roman" pitchFamily="18" charset="0"/>
                <a:cs typeface="Times New Roman" pitchFamily="18" charset="0"/>
              </a:rPr>
              <a:t>hasbeen</a:t>
            </a:r>
            <a:r>
              <a:rPr lang="en-IN" sz="2000" dirty="0" smtClean="0">
                <a:latin typeface="Times New Roman" pitchFamily="18" charset="0"/>
                <a:cs typeface="Times New Roman" pitchFamily="18" charset="0"/>
              </a:rPr>
              <a:t> proposed, which has the advantage over CLA’s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algorithms and architectures have been proposed to design high-speed and low-power multipliers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designs achieve significant reductions in area and power consumption compared with existing multipliers when the word length of each of the operands is at least 32 bits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RBMPPG-2 can be applied to any bit RB multipliers with a reduction of a RBPP accumulation stage compared with conventional designs.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accelerate the overall performance of the systems, designing high performance multipliers has always been one of the main objectives for system designers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achieve the multiplication process more efficiently, numerous high performance algorithms and architectures have been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This paper presents a high performance 64x64 bit Redundant binary multiplier with modified redundant binary partial product generator, RB summing tree, and 128 RB to NB Converter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Power delay product is a commonly used metric for combined performance in terms of delay and power </a:t>
            </a:r>
            <a:r>
              <a:rPr lang="en-IN" sz="2000" dirty="0" smtClean="0">
                <a:latin typeface="Times New Roman" pitchFamily="18" charset="0"/>
                <a:cs typeface="Times New Roman" pitchFamily="18" charset="0"/>
              </a:rPr>
              <a:t>consumption.</a:t>
            </a:r>
          </a:p>
          <a:p>
            <a:pPr algn="just">
              <a:lnSpc>
                <a:spcPct val="150000"/>
              </a:lnSpc>
            </a:pPr>
            <a:r>
              <a:rPr lang="en-IN" sz="2000" dirty="0"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t </a:t>
            </a:r>
            <a:r>
              <a:rPr lang="en-IN" sz="2000" dirty="0" smtClean="0">
                <a:latin typeface="Times New Roman" pitchFamily="18" charset="0"/>
                <a:cs typeface="Times New Roman" pitchFamily="18" charset="0"/>
              </a:rPr>
              <a:t>is one of the most useful methods for designing an area efficient RB MBE multipliers with power-of-two word length.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Signed-digit number representations for fast parallel arithmetic</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Avizienis,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Signed-digit representations limit carry-propagation to one position to the left during the operations of addition and subtraction in digital computers.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High-speed VLSI multiplication algorithm with a redundant binary addition tree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Takagi, H. Yasuura, and S. Yajima,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n bit binary integer multiplication, n partial products are first generated and then added up </a:t>
                      </a:r>
                      <a:r>
                        <a:rPr lang="en-US" sz="2000" dirty="0" err="1">
                          <a:latin typeface="Times New Roman"/>
                          <a:ea typeface="Calibri"/>
                          <a:cs typeface="Latha"/>
                        </a:rPr>
                        <a:t>pairwise</a:t>
                      </a:r>
                      <a:r>
                        <a:rPr lang="en-US" sz="2000" dirty="0">
                          <a:latin typeface="Times New Roman"/>
                          <a:ea typeface="Calibri"/>
                          <a:cs typeface="Latha"/>
                        </a:rPr>
                        <a:t> by means of a binary tree of redundant binary adders.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high speed multiplier using a redundant binary adder tree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Harata, Y. Nakamura, H. Nagase, M. Takigawa, and N. Takagi,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the new algorithm, n-bit multiplication is performed in a time proportional to log/SUB 2/ n and the physical design of the multiplier is constructed of a regular cellular array.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8.8-ns 54x54-bit multiplier using new redundant binary architecture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Makino, Y. Nakase, and H. Shinohara,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architecture, a pair of partial products is converted to one RB number by inverting one of the pair without additional circuitry or latency.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1" y="1219200"/>
            <a:ext cx="6781800" cy="49529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873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high performance 64x64 bit RB multiplier architecture has been designed in this paper, by considering a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area, power and delay. This design eliminates ECW that is introduced by the previous design. Therefore RBPP accumulation stage is saved. The new RB partial product generation technique can be applied to proposed design to reduce the number of RBPP rows from [N/4 +1] to [N/4]. An area efficient Modified RB partial product generator introduces modest delay in our architecture which has been minimized by means of delay efficient RB-NB converter to some extent. The designed approach for 64x64 bit RBMBE multiplier shows improved performance over CRBMBE multiplier in terms of area and </a:t>
            </a:r>
            <a:r>
              <a:rPr lang="en-IN" sz="2000" dirty="0" smtClean="0">
                <a:latin typeface="Times New Roman" pitchFamily="18" charset="0"/>
                <a:cs typeface="Times New Roman" pitchFamily="18" charset="0"/>
              </a:rPr>
              <a:t>delay.</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a:t>
            </a:r>
            <a:r>
              <a:rPr lang="en-IN" sz="1600" dirty="0" err="1" smtClean="0">
                <a:latin typeface="Times New Roman" pitchFamily="18" charset="0"/>
                <a:cs typeface="Times New Roman" pitchFamily="18" charset="0"/>
              </a:rPr>
              <a:t>Avizienis</a:t>
            </a:r>
            <a:r>
              <a:rPr lang="en-IN" sz="1600" dirty="0" smtClean="0">
                <a:latin typeface="Times New Roman" pitchFamily="18" charset="0"/>
                <a:cs typeface="Times New Roman" pitchFamily="18" charset="0"/>
              </a:rPr>
              <a:t>, “Signed-digit number representations for fast parallel arithmetic,” IRE Trans. Electron. Computers, vol. EC-10, pp. 389–400, 1961.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N. Takagi, H. </a:t>
            </a:r>
            <a:r>
              <a:rPr lang="en-IN" sz="1600" dirty="0" err="1" smtClean="0">
                <a:latin typeface="Times New Roman" pitchFamily="18" charset="0"/>
                <a:cs typeface="Times New Roman" pitchFamily="18" charset="0"/>
              </a:rPr>
              <a:t>Yasuura</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Yajima</a:t>
            </a:r>
            <a:r>
              <a:rPr lang="en-IN" sz="1600" dirty="0" smtClean="0">
                <a:latin typeface="Times New Roman" pitchFamily="18" charset="0"/>
                <a:cs typeface="Times New Roman" pitchFamily="18" charset="0"/>
              </a:rPr>
              <a:t>, “High-speed VLSI multiplication algorithm with a redundant binary addition tree,” IEEE </a:t>
            </a:r>
            <a:r>
              <a:rPr lang="en-IN" sz="1600" dirty="0" err="1" smtClean="0">
                <a:latin typeface="Times New Roman" pitchFamily="18" charset="0"/>
                <a:cs typeface="Times New Roman" pitchFamily="18" charset="0"/>
              </a:rPr>
              <a:t>Trans.Computers</a:t>
            </a:r>
            <a:r>
              <a:rPr lang="en-IN" sz="1600" dirty="0" smtClean="0">
                <a:latin typeface="Times New Roman" pitchFamily="18" charset="0"/>
                <a:cs typeface="Times New Roman" pitchFamily="18" charset="0"/>
              </a:rPr>
              <a:t>, vol. C-34, pp. 789-796, 1985.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Y. </a:t>
            </a:r>
            <a:r>
              <a:rPr lang="en-IN" sz="1600" dirty="0" err="1" smtClean="0">
                <a:latin typeface="Times New Roman" pitchFamily="18" charset="0"/>
                <a:cs typeface="Times New Roman" pitchFamily="18" charset="0"/>
              </a:rPr>
              <a:t>Harata</a:t>
            </a:r>
            <a:r>
              <a:rPr lang="en-IN" sz="1600" dirty="0" smtClean="0">
                <a:latin typeface="Times New Roman" pitchFamily="18" charset="0"/>
                <a:cs typeface="Times New Roman" pitchFamily="18" charset="0"/>
              </a:rPr>
              <a:t>, Y. Nakamura, H. Nagase, M. </a:t>
            </a:r>
            <a:r>
              <a:rPr lang="en-IN" sz="1600" dirty="0" err="1" smtClean="0">
                <a:latin typeface="Times New Roman" pitchFamily="18" charset="0"/>
                <a:cs typeface="Times New Roman" pitchFamily="18" charset="0"/>
              </a:rPr>
              <a:t>Takigawa</a:t>
            </a:r>
            <a:r>
              <a:rPr lang="en-IN" sz="1600" dirty="0" smtClean="0">
                <a:latin typeface="Times New Roman" pitchFamily="18" charset="0"/>
                <a:cs typeface="Times New Roman" pitchFamily="18" charset="0"/>
              </a:rPr>
              <a:t>, and N. Takagi, “A high speed multiplier using a redundant binary adder tree,” IEEE </a:t>
            </a:r>
            <a:r>
              <a:rPr lang="en-IN" sz="1600" dirty="0" err="1" smtClean="0">
                <a:latin typeface="Times New Roman" pitchFamily="18" charset="0"/>
                <a:cs typeface="Times New Roman" pitchFamily="18" charset="0"/>
              </a:rPr>
              <a:t>J.Solid</a:t>
            </a:r>
            <a:r>
              <a:rPr lang="en-IN" sz="1600" dirty="0" smtClean="0">
                <a:latin typeface="Times New Roman" pitchFamily="18" charset="0"/>
                <a:cs typeface="Times New Roman" pitchFamily="18" charset="0"/>
              </a:rPr>
              <a:t>-State Circuits, vol. SC-22, pp. 28-34, 1987.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H. Makino, Y. </a:t>
            </a:r>
            <a:r>
              <a:rPr lang="en-IN" sz="1600" dirty="0" err="1" smtClean="0">
                <a:latin typeface="Times New Roman" pitchFamily="18" charset="0"/>
                <a:cs typeface="Times New Roman" pitchFamily="18" charset="0"/>
              </a:rPr>
              <a:t>Nakase</a:t>
            </a:r>
            <a:r>
              <a:rPr lang="en-IN" sz="1600" dirty="0" smtClean="0">
                <a:latin typeface="Times New Roman" pitchFamily="18" charset="0"/>
                <a:cs typeface="Times New Roman" pitchFamily="18" charset="0"/>
              </a:rPr>
              <a:t>, and H. Shinohara, “A 8.8-ns 54x54-bit multiplier using new redundant binary architecture,” in Proc. Int. Conf. Computer Design (ICCD), pp. 202-205, 1993.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H. Makino, Y. </a:t>
            </a:r>
            <a:r>
              <a:rPr lang="en-IN" sz="1600" dirty="0" err="1" smtClean="0">
                <a:latin typeface="Times New Roman" pitchFamily="18" charset="0"/>
                <a:cs typeface="Times New Roman" pitchFamily="18" charset="0"/>
              </a:rPr>
              <a:t>Nakase</a:t>
            </a:r>
            <a:r>
              <a:rPr lang="en-IN" sz="1600" dirty="0" smtClean="0">
                <a:latin typeface="Times New Roman" pitchFamily="18" charset="0"/>
                <a:cs typeface="Times New Roman" pitchFamily="18" charset="0"/>
              </a:rPr>
              <a:t>, H. Suzuki, H. </a:t>
            </a:r>
            <a:r>
              <a:rPr lang="en-IN" sz="1600" dirty="0" err="1" smtClean="0">
                <a:latin typeface="Times New Roman" pitchFamily="18" charset="0"/>
                <a:cs typeface="Times New Roman" pitchFamily="18" charset="0"/>
              </a:rPr>
              <a:t>Morinaka</a:t>
            </a:r>
            <a:r>
              <a:rPr lang="en-IN" sz="1600" dirty="0" smtClean="0">
                <a:latin typeface="Times New Roman" pitchFamily="18" charset="0"/>
                <a:cs typeface="Times New Roman" pitchFamily="18" charset="0"/>
              </a:rPr>
              <a:t>, H. Shinohara, and K. Makino, “An 8.8-ns 54×54-bit multiplier with high speed redundant binary architecture,” IEEE J. Solid-State Circuits, vol. 31, pp. 773-783, 1996.</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Y. Kim, B. Song, J. </a:t>
            </a:r>
            <a:r>
              <a:rPr lang="en-IN" sz="1800" dirty="0" err="1" smtClean="0">
                <a:latin typeface="Times New Roman" pitchFamily="18" charset="0"/>
                <a:cs typeface="Times New Roman" pitchFamily="18" charset="0"/>
              </a:rPr>
              <a:t>Grosspietsch</a:t>
            </a:r>
            <a:r>
              <a:rPr lang="en-IN" sz="1800" dirty="0" smtClean="0">
                <a:latin typeface="Times New Roman" pitchFamily="18" charset="0"/>
                <a:cs typeface="Times New Roman" pitchFamily="18" charset="0"/>
              </a:rPr>
              <a:t>, and S. </a:t>
            </a:r>
            <a:r>
              <a:rPr lang="en-IN" sz="1800" dirty="0" err="1" smtClean="0">
                <a:latin typeface="Times New Roman" pitchFamily="18" charset="0"/>
                <a:cs typeface="Times New Roman" pitchFamily="18" charset="0"/>
              </a:rPr>
              <a:t>Gillig</a:t>
            </a:r>
            <a:r>
              <a:rPr lang="en-IN" sz="1800" dirty="0" smtClean="0">
                <a:latin typeface="Times New Roman" pitchFamily="18" charset="0"/>
                <a:cs typeface="Times New Roman" pitchFamily="18" charset="0"/>
              </a:rPr>
              <a:t>, “A carry-free 54b×54b multiplier using equivalent bit conversion algorithm,” IEEE J. </a:t>
            </a:r>
            <a:r>
              <a:rPr lang="en-IN" sz="1800" dirty="0" err="1" smtClean="0">
                <a:latin typeface="Times New Roman" pitchFamily="18" charset="0"/>
                <a:cs typeface="Times New Roman" pitchFamily="18" charset="0"/>
              </a:rPr>
              <a:t>SolidState</a:t>
            </a:r>
            <a:r>
              <a:rPr lang="en-IN" sz="1800" dirty="0" smtClean="0">
                <a:latin typeface="Times New Roman" pitchFamily="18" charset="0"/>
                <a:cs typeface="Times New Roman" pitchFamily="18" charset="0"/>
              </a:rPr>
              <a:t> Circuits, vol. 36, pp. 1538–1545, 2001.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W. </a:t>
            </a:r>
            <a:r>
              <a:rPr lang="en-IN" sz="1800" dirty="0" err="1" smtClean="0">
                <a:latin typeface="Times New Roman" pitchFamily="18" charset="0"/>
                <a:cs typeface="Times New Roman" pitchFamily="18" charset="0"/>
              </a:rPr>
              <a:t>Yeh</a:t>
            </a:r>
            <a:r>
              <a:rPr lang="en-IN" sz="1800" dirty="0" smtClean="0">
                <a:latin typeface="Times New Roman" pitchFamily="18" charset="0"/>
                <a:cs typeface="Times New Roman" pitchFamily="18" charset="0"/>
              </a:rPr>
              <a:t> and C. Jen, “High-speed Booth encoded parallel multiplier design,” IEEE Trans. Computers, vol. 49, pp. 692-701, 2000.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S. </a:t>
            </a:r>
            <a:r>
              <a:rPr lang="en-IN" sz="1800" dirty="0" err="1" smtClean="0">
                <a:latin typeface="Times New Roman" pitchFamily="18" charset="0"/>
                <a:cs typeface="Times New Roman" pitchFamily="18" charset="0"/>
              </a:rPr>
              <a:t>Kuang</a:t>
            </a:r>
            <a:r>
              <a:rPr lang="en-IN" sz="1800" dirty="0" smtClean="0">
                <a:latin typeface="Times New Roman" pitchFamily="18" charset="0"/>
                <a:cs typeface="Times New Roman" pitchFamily="18" charset="0"/>
              </a:rPr>
              <a:t>, J. Wang, and C. </a:t>
            </a:r>
            <a:r>
              <a:rPr lang="en-IN" sz="1800" dirty="0" err="1" smtClean="0">
                <a:latin typeface="Times New Roman" pitchFamily="18" charset="0"/>
                <a:cs typeface="Times New Roman" pitchFamily="18" charset="0"/>
              </a:rPr>
              <a:t>Guo</a:t>
            </a:r>
            <a:r>
              <a:rPr lang="en-IN" sz="1800" dirty="0" smtClean="0">
                <a:latin typeface="Times New Roman" pitchFamily="18" charset="0"/>
                <a:cs typeface="Times New Roman" pitchFamily="18" charset="0"/>
              </a:rPr>
              <a:t>, “Modified Booth multiplier with a regular partial product array,” IEEE Trans. Circuits Syst. II, vol. 56, pp. 404-408, 2009.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J. Kang and J. </a:t>
            </a:r>
            <a:r>
              <a:rPr lang="en-IN" sz="1800" dirty="0" err="1" smtClean="0">
                <a:latin typeface="Times New Roman" pitchFamily="18" charset="0"/>
                <a:cs typeface="Times New Roman" pitchFamily="18" charset="0"/>
              </a:rPr>
              <a:t>Gaudiot,“A</a:t>
            </a:r>
            <a:r>
              <a:rPr lang="en-IN" sz="1800" dirty="0" smtClean="0">
                <a:latin typeface="Times New Roman" pitchFamily="18" charset="0"/>
                <a:cs typeface="Times New Roman" pitchFamily="18" charset="0"/>
              </a:rPr>
              <a:t> simple high speed multiplier design,” IEEE Trans. Computers, vol. 55, pp.1253-1258, 2006.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Y. He and C. Chang, “A new redundant binary Booth encoding for fast 2-bit multiplier design,” IEEE Trans. Circuits </a:t>
            </a:r>
            <a:r>
              <a:rPr lang="en-IN" sz="1800" dirty="0" err="1" smtClean="0">
                <a:latin typeface="Times New Roman" pitchFamily="18" charset="0"/>
                <a:cs typeface="Times New Roman" pitchFamily="18" charset="0"/>
              </a:rPr>
              <a:t>Syst.I,Reg</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Papers,vol</a:t>
            </a:r>
            <a:r>
              <a:rPr lang="en-IN" sz="1800" dirty="0" smtClean="0">
                <a:latin typeface="Times New Roman" pitchFamily="18" charset="0"/>
                <a:cs typeface="Times New Roman" pitchFamily="18" charset="0"/>
              </a:rPr>
              <a:t>. 56, pp. 1192–1199, 2009.</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1258</TotalTime>
  <Words>1394</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VLSI Design of 64bit x 64bit High Performance Multiplier with Redundant Binary Encoding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2022-02-10T10:53:48Z</dcterms:modified>
</cp:coreProperties>
</file>