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b="1" dirty="0" smtClean="0">
                <a:latin typeface="Times New Roman" pitchFamily="18" charset="0"/>
                <a:cs typeface="Times New Roman" pitchFamily="18" charset="0"/>
              </a:rPr>
              <a:t>RF Power Gating: A Low Power Technique for Adaptive Radios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867400"/>
          </a:xfrm>
        </p:spPr>
        <p:txBody>
          <a:bodyPr>
            <a:noAutofit/>
          </a:bodyPr>
          <a:lstStyle/>
          <a:p>
            <a:pPr algn="just">
              <a:buNone/>
            </a:pPr>
            <a:r>
              <a:rPr lang="en-IN" sz="2000" dirty="0" smtClean="0">
                <a:latin typeface="Times New Roman" pitchFamily="18" charset="0"/>
                <a:cs typeface="Times New Roman" pitchFamily="18" charset="0"/>
              </a:rPr>
              <a:t>    In this paper, we propose a low-power technique, called RF power gating, which consists in varying the active time ratio (ATR) of the RF front end at a symbol time scale. This technique is especially well suited to adapt the power consumption of the receiver to the performance needs without changing its architecture. The effect of this technique on the bit error rate (BER) performances is studied for a basic estimator in the specific case of minimum-shift keying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A system-level energy model is also derived and discussed to estimate precisely the power reduction based on the characteristics and the power consumption of each block. This model allows highlighting the different contributors of the power reduction. The BER results and the energy model are finally merged to determine the best ATR meeting the design constraints. Applying this technique to the IEEE 802.15.4 standard, this paper shows that an ATR of 20% is a good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to meet the packet error rate constraint while maximizing the energy reduction ratio. Using typical block power consumptions, an energy reduction ratio around 20% can be reached. Even better energy reduction ratios (∼60%) are also achievable when most of the blocks are power-gated.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largest drain current exists only on the top of each transistor and can be decreased on the </a:t>
            </a:r>
            <a:r>
              <a:rPr lang="en-IN" sz="2000" dirty="0" smtClean="0">
                <a:latin typeface="Times New Roman" pitchFamily="18" charset="0"/>
                <a:cs typeface="Times New Roman" pitchFamily="18" charset="0"/>
              </a:rPr>
              <a:t>way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current flows downward through the transistor and is allocated by all the transistor cells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breakdown appears first on the side of drain, since the largest difference between the gate-potential and the channel-potential exists at this point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of the field lines are in the dielectric region and some are in air, the relation 1 </a:t>
            </a:r>
            <a:r>
              <a:rPr lang="en-IN" sz="2000" dirty="0" err="1" smtClean="0">
                <a:latin typeface="Times New Roman" pitchFamily="18" charset="0"/>
                <a:cs typeface="Times New Roman" pitchFamily="18" charset="0"/>
              </a:rPr>
              <a:t>eff</a:t>
            </a:r>
            <a:r>
              <a:rPr lang="en-IN" sz="2000" dirty="0" smtClean="0">
                <a:latin typeface="Times New Roman" pitchFamily="18" charset="0"/>
                <a:cs typeface="Times New Roman" pitchFamily="18" charset="0"/>
              </a:rPr>
              <a:t> r &lt; &lt; ε </a:t>
            </a:r>
            <a:r>
              <a:rPr lang="en-IN" sz="2000" dirty="0" err="1" smtClean="0">
                <a:latin typeface="Times New Roman" pitchFamily="18" charset="0"/>
                <a:cs typeface="Times New Roman" pitchFamily="18" charset="0"/>
              </a:rPr>
              <a:t>ε</a:t>
            </a:r>
            <a:r>
              <a:rPr lang="en-IN" sz="2000" dirty="0" smtClean="0">
                <a:latin typeface="Times New Roman" pitchFamily="18" charset="0"/>
                <a:cs typeface="Times New Roman" pitchFamily="18" charset="0"/>
              </a:rPr>
              <a:t> always exist.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strong demand to design multi-frequency multi-standard transceivers, which can operate in different systems.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significant problem is that this impedance is affected by parasitic capacitances of the integrated circuit package as well as electrode cable and printed circuit board (PCB) capacitances that could be as high as 50-200 pF at the input of an instrumentation amplifier (IA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Intermittently </a:t>
            </a:r>
            <a:r>
              <a:rPr lang="en-IN" sz="2000" dirty="0" smtClean="0">
                <a:latin typeface="Times New Roman" pitchFamily="18" charset="0"/>
                <a:cs typeface="Times New Roman" pitchFamily="18" charset="0"/>
              </a:rPr>
              <a:t>powering RF components directly impacts the signal at the input of the ADC. </a:t>
            </a:r>
          </a:p>
          <a:p>
            <a:pPr algn="just">
              <a:lnSpc>
                <a:spcPct val="150000"/>
              </a:lnSpc>
            </a:pPr>
            <a:r>
              <a:rPr lang="en-IN" sz="2000" dirty="0" smtClean="0">
                <a:latin typeface="Times New Roman" pitchFamily="18" charset="0"/>
                <a:cs typeface="Times New Roman" pitchFamily="18" charset="0"/>
              </a:rPr>
              <a:t>The impact on the SNR of such a technique has been analyzed and simulated; it strongly depends on both the duty-cycle of the ON and OFF states and the transitions between them.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cascode</a:t>
            </a:r>
            <a:r>
              <a:rPr lang="en-IN" sz="2000" dirty="0" smtClean="0">
                <a:latin typeface="Times New Roman" pitchFamily="18" charset="0"/>
                <a:cs typeface="Times New Roman" pitchFamily="18" charset="0"/>
              </a:rPr>
              <a:t> device whose gate is connected to an AC ground typically only has a small impact on the overall linearity of a </a:t>
            </a:r>
            <a:r>
              <a:rPr lang="en-IN" sz="2000" dirty="0" err="1" smtClean="0">
                <a:latin typeface="Times New Roman" pitchFamily="18" charset="0"/>
                <a:cs typeface="Times New Roman" pitchFamily="18" charset="0"/>
              </a:rPr>
              <a:t>cascode</a:t>
            </a:r>
            <a:r>
              <a:rPr lang="en-IN" sz="2000" dirty="0" smtClean="0">
                <a:latin typeface="Times New Roman" pitchFamily="18" charset="0"/>
                <a:cs typeface="Times New Roman" pitchFamily="18" charset="0"/>
              </a:rPr>
              <a:t> common-source LNA</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In this dissertation, linearity enhancement techniques for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RF front-ends are proposed and demonstrated with a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low-noise amplifier (LNA) and an active down-conversion mixer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digitally programmable elements have also been proposed to counteract the sensitivity to manufacturing process variations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input impedance tuning method was proposed that involves a programmable capacitance to provide digital calibration control.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linearization method involves extra passive components to accomplish partial cancellation of third-order nonlinearity products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simple, ultralow power and low-performance radios allow the channel sensing and can communicate through a high-quality RF link. </a:t>
            </a:r>
          </a:p>
          <a:p>
            <a:pPr algn="just">
              <a:lnSpc>
                <a:spcPct val="150000"/>
              </a:lnSpc>
            </a:pPr>
            <a:r>
              <a:rPr lang="en-IN" sz="2000" dirty="0" smtClean="0">
                <a:latin typeface="Times New Roman" pitchFamily="18" charset="0"/>
                <a:cs typeface="Times New Roman" pitchFamily="18" charset="0"/>
              </a:rPr>
              <a:t>The technique presented throughout this paper is a part of the adaptive radios field and aims at scaling the RX performances with the power consumption without changing the RX architecture.</a:t>
            </a:r>
          </a:p>
          <a:p>
            <a:pPr algn="just">
              <a:lnSpc>
                <a:spcPct val="150000"/>
              </a:lnSpc>
            </a:pPr>
            <a:r>
              <a:rPr lang="en-IN" sz="2000" dirty="0" smtClean="0">
                <a:latin typeface="Times New Roman" pitchFamily="18" charset="0"/>
                <a:cs typeface="Times New Roman" pitchFamily="18" charset="0"/>
              </a:rPr>
              <a:t>This paper expresses and underlines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the BER performance degradation due to not observing the MSK-modulated signal during the whole symbol time and the power saving obtained. </a:t>
            </a:r>
          </a:p>
          <a:p>
            <a:pPr algn="just">
              <a:lnSpc>
                <a:spcPct val="150000"/>
              </a:lnSpc>
            </a:pPr>
            <a:r>
              <a:rPr lang="en-IN" sz="2000" dirty="0" smtClean="0">
                <a:latin typeface="Times New Roman" pitchFamily="18" charset="0"/>
                <a:cs typeface="Times New Roman" pitchFamily="18" charset="0"/>
              </a:rPr>
              <a:t>The study presented gives to the designers, interested in using this adaptive solution with their full performance RXs, a set of key parameters controlling the tradeoffs involved when using RFPG.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52 µW wake-up receiver with −72 </a:t>
                      </a:r>
                      <a:r>
                        <a:rPr lang="en-US" sz="2000" dirty="0" err="1">
                          <a:latin typeface="Times New Roman"/>
                          <a:ea typeface="Calibri"/>
                          <a:cs typeface="Latha"/>
                        </a:rPr>
                        <a:t>dBm</a:t>
                      </a:r>
                      <a:r>
                        <a:rPr lang="en-US" sz="2000" dirty="0">
                          <a:latin typeface="Times New Roman"/>
                          <a:ea typeface="Calibri"/>
                          <a:cs typeface="Latha"/>
                        </a:rPr>
                        <a:t> sensitivity using an uncertain-IF architecture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M. Pletcher, S. Gambini, and J. Rabaey,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dedicated wake-up receiver may be used in wireless sensor nodes to control duty cycle and reduce network latency.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2.4 GHz/915 MHz 51 µW wake-up receiver with offset and noise suppression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Huang, S. Rampu, X. Wang, G. Dolmans, and H. de Groot,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order to simultaneously optimize network lifetime and latency in wireless sensor networks (WSN), an always-on wake-up receiver (</a:t>
                      </a:r>
                      <a:r>
                        <a:rPr lang="en-US" sz="2000" dirty="0" err="1">
                          <a:solidFill>
                            <a:srgbClr val="333333"/>
                          </a:solidFill>
                          <a:latin typeface="Times New Roman"/>
                          <a:ea typeface="Calibri"/>
                          <a:cs typeface="Latha"/>
                        </a:rPr>
                        <a:t>WuRx</a:t>
                      </a:r>
                      <a:r>
                        <a:rPr lang="en-US" sz="2000" dirty="0">
                          <a:solidFill>
                            <a:srgbClr val="333333"/>
                          </a:solidFill>
                          <a:latin typeface="Times New Roman"/>
                          <a:ea typeface="Calibri"/>
                          <a:cs typeface="Latha"/>
                        </a:rPr>
                        <a:t>) can be used to monitor the radio link continuously.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Radio link quality estimation in wireless sensor networks: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Baccour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Radio link quality estimation in Wireless Sensor Networks (WSNs) has a fundamental impact on the network performance and also affects the design of higher-layer protocols.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Energy-aware transceiver for energy harvesting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Didioui,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Each sensor node is typically equipped with one or several sensing unit, a data processing unit, a wireless communication interface and a battery.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1" y="1676400"/>
            <a:ext cx="6934200" cy="4267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81000"/>
            <a:ext cx="7498080" cy="6248400"/>
          </a:xfrm>
        </p:spPr>
        <p:txBody>
          <a:bodyPr>
            <a:noAutofit/>
          </a:bodyPr>
          <a:lstStyle/>
          <a:p>
            <a:pPr algn="just">
              <a:buNone/>
            </a:pPr>
            <a:r>
              <a:rPr lang="en-IN" sz="2000" dirty="0" smtClean="0">
                <a:latin typeface="Times New Roman" pitchFamily="18" charset="0"/>
                <a:cs typeface="Times New Roman" pitchFamily="18" charset="0"/>
              </a:rPr>
              <a:t>    In this paper, the RFPG technique has been presented as a new low-power technique allowing the scaling of the power consumption of an RF RX with the performances required. Managing the power consumption is done by intermittently powering up and down the RF front end. The impact on the SNR of such a technique has been analyzed and simulated; it strongly depends on both the duty-cycle of the ON and OFF states and the transitions between them. It was shown that the higher the duty-cycle is and the smoother the transitions are, the less SNR degradations are observed. A simple PDE has also been presented to decode binary CPFSK modulated data in the context of an RFPG RX. Moreover, an energy model of the RFPG technique has been proposed to emphasize its energy efficiency and the parameters that degrade it. To this end, an energy reduction ratio was defined in order to measure how the RX consumed energy is decreased when using the RFPG technique. Moreover, the three most important contributors that leverage the energy reduction ratio were emphasized: 1) the width of the sampling window; 2) the times needed by the power-gated modules to settle; and 3) the ratio between the active consumptions of the power-gated elements and the overall consumption of the RX.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IEEE Standard for Local and Metropolitan Area Networks— Part 15.4: Low-Rate Wireless Personal Area Networks (LR-WPANs), IEEE Standard 802.15.4-2011, 2011. </a:t>
            </a:r>
          </a:p>
          <a:p>
            <a:pPr algn="just">
              <a:lnSpc>
                <a:spcPct val="160000"/>
              </a:lnSpc>
            </a:pPr>
            <a:r>
              <a:rPr lang="en-IN" sz="1700" dirty="0" smtClean="0">
                <a:latin typeface="Times New Roman" pitchFamily="18" charset="0"/>
                <a:cs typeface="Times New Roman" pitchFamily="18" charset="0"/>
              </a:rPr>
              <a:t>[2] Bluetooth Specification, Core Package v4.0, Bluetooth-SIG, Kirkland, WA, USA, Jun. 2010. </a:t>
            </a:r>
          </a:p>
          <a:p>
            <a:pPr algn="just">
              <a:lnSpc>
                <a:spcPct val="160000"/>
              </a:lnSpc>
            </a:pPr>
            <a:r>
              <a:rPr lang="en-IN" sz="1700" dirty="0" smtClean="0">
                <a:latin typeface="Times New Roman" pitchFamily="18" charset="0"/>
                <a:cs typeface="Times New Roman" pitchFamily="18" charset="0"/>
              </a:rPr>
              <a:t>[3] N. M. </a:t>
            </a:r>
            <a:r>
              <a:rPr lang="en-IN" sz="1700" dirty="0" err="1" smtClean="0">
                <a:latin typeface="Times New Roman" pitchFamily="18" charset="0"/>
                <a:cs typeface="Times New Roman" pitchFamily="18" charset="0"/>
              </a:rPr>
              <a:t>Pletcher</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Gambini</a:t>
            </a:r>
            <a:r>
              <a:rPr lang="en-IN" sz="1700" dirty="0" smtClean="0">
                <a:latin typeface="Times New Roman" pitchFamily="18" charset="0"/>
                <a:cs typeface="Times New Roman" pitchFamily="18" charset="0"/>
              </a:rPr>
              <a:t>, and J. </a:t>
            </a:r>
            <a:r>
              <a:rPr lang="en-IN" sz="1700" dirty="0" err="1" smtClean="0">
                <a:latin typeface="Times New Roman" pitchFamily="18" charset="0"/>
                <a:cs typeface="Times New Roman" pitchFamily="18" charset="0"/>
              </a:rPr>
              <a:t>Rabaey</a:t>
            </a:r>
            <a:r>
              <a:rPr lang="en-IN" sz="1700" dirty="0" smtClean="0">
                <a:latin typeface="Times New Roman" pitchFamily="18" charset="0"/>
                <a:cs typeface="Times New Roman" pitchFamily="18" charset="0"/>
              </a:rPr>
              <a:t>, “A 52 µW wake-up receiver with −72 </a:t>
            </a:r>
            <a:r>
              <a:rPr lang="en-IN" sz="1700" dirty="0" err="1" smtClean="0">
                <a:latin typeface="Times New Roman" pitchFamily="18" charset="0"/>
                <a:cs typeface="Times New Roman" pitchFamily="18" charset="0"/>
              </a:rPr>
              <a:t>dBm</a:t>
            </a:r>
            <a:r>
              <a:rPr lang="en-IN" sz="1700" dirty="0" smtClean="0">
                <a:latin typeface="Times New Roman" pitchFamily="18" charset="0"/>
                <a:cs typeface="Times New Roman" pitchFamily="18" charset="0"/>
              </a:rPr>
              <a:t> sensitivity using an uncertain-IF architecture,” IEEE J. Solid-State Circuits, vol. 44, no. 1, pp. 269–280, Jan. 2009. </a:t>
            </a:r>
          </a:p>
          <a:p>
            <a:pPr algn="just">
              <a:lnSpc>
                <a:spcPct val="160000"/>
              </a:lnSpc>
            </a:pPr>
            <a:r>
              <a:rPr lang="en-IN" sz="1700" dirty="0" smtClean="0">
                <a:latin typeface="Times New Roman" pitchFamily="18" charset="0"/>
                <a:cs typeface="Times New Roman" pitchFamily="18" charset="0"/>
              </a:rPr>
              <a:t>[4] X. Huang, S. </a:t>
            </a:r>
            <a:r>
              <a:rPr lang="en-IN" sz="1700" dirty="0" err="1" smtClean="0">
                <a:latin typeface="Times New Roman" pitchFamily="18" charset="0"/>
                <a:cs typeface="Times New Roman" pitchFamily="18" charset="0"/>
              </a:rPr>
              <a:t>Rampu</a:t>
            </a:r>
            <a:r>
              <a:rPr lang="en-IN" sz="1700" dirty="0" smtClean="0">
                <a:latin typeface="Times New Roman" pitchFamily="18" charset="0"/>
                <a:cs typeface="Times New Roman" pitchFamily="18" charset="0"/>
              </a:rPr>
              <a:t>, X. Wang, G. Dolmans, and H. de </a:t>
            </a:r>
            <a:r>
              <a:rPr lang="en-IN" sz="1700" dirty="0" err="1" smtClean="0">
                <a:latin typeface="Times New Roman" pitchFamily="18" charset="0"/>
                <a:cs typeface="Times New Roman" pitchFamily="18" charset="0"/>
              </a:rPr>
              <a:t>Groot</a:t>
            </a:r>
            <a:r>
              <a:rPr lang="en-IN" sz="1700" dirty="0" smtClean="0">
                <a:latin typeface="Times New Roman" pitchFamily="18" charset="0"/>
                <a:cs typeface="Times New Roman" pitchFamily="18" charset="0"/>
              </a:rPr>
              <a:t>, “A 2.4 GHz/915 MHz 51 µW wake-up receiver with offset and noise suppression,” in IEEE Int. Solid-State Circuits Conf. Dig. Tech. Papers (ISSCC), Feb. 2010, pp. 222–223. </a:t>
            </a:r>
          </a:p>
          <a:p>
            <a:pPr algn="just">
              <a:lnSpc>
                <a:spcPct val="160000"/>
              </a:lnSpc>
            </a:pPr>
            <a:r>
              <a:rPr lang="en-IN" sz="1700" dirty="0" smtClean="0">
                <a:latin typeface="Times New Roman" pitchFamily="18" charset="0"/>
                <a:cs typeface="Times New Roman" pitchFamily="18" charset="0"/>
              </a:rPr>
              <a:t>[5] N. </a:t>
            </a:r>
            <a:r>
              <a:rPr lang="en-IN" sz="1700" dirty="0" err="1" smtClean="0">
                <a:latin typeface="Times New Roman" pitchFamily="18" charset="0"/>
                <a:cs typeface="Times New Roman" pitchFamily="18" charset="0"/>
              </a:rPr>
              <a:t>Baccour</a:t>
            </a:r>
            <a:r>
              <a:rPr lang="en-IN" sz="1700" dirty="0" smtClean="0">
                <a:latin typeface="Times New Roman" pitchFamily="18" charset="0"/>
                <a:cs typeface="Times New Roman" pitchFamily="18" charset="0"/>
              </a:rPr>
              <a:t> et al., “Radio link quality estimation in wireless sensor networks: A survey,” ACM Trans. Sensor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vol. 8, no. 4, Sep. 2012, Art. ID 34. </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Didioui</a:t>
            </a:r>
            <a:r>
              <a:rPr lang="en-IN" sz="1600" dirty="0" smtClean="0">
                <a:latin typeface="Times New Roman" pitchFamily="18" charset="0"/>
                <a:cs typeface="Times New Roman" pitchFamily="18" charset="0"/>
              </a:rPr>
              <a:t>, “Energy-aware transceiver for energy harvesting wireless sensor networks,” Ph.D. dissertation, Dept. Signal Image Process., Univ. Rennes 1, Rennes, France, 2014. </a:t>
            </a:r>
          </a:p>
          <a:p>
            <a:pPr algn="just">
              <a:lnSpc>
                <a:spcPct val="170000"/>
              </a:lnSpc>
            </a:pPr>
            <a:r>
              <a:rPr lang="en-IN" sz="1600" dirty="0" smtClean="0">
                <a:latin typeface="Times New Roman" pitchFamily="18" charset="0"/>
                <a:cs typeface="Times New Roman" pitchFamily="18" charset="0"/>
              </a:rPr>
              <a:t>[7] K. </a:t>
            </a:r>
            <a:r>
              <a:rPr lang="en-IN" sz="1600" dirty="0" err="1" smtClean="0">
                <a:latin typeface="Times New Roman" pitchFamily="18" charset="0"/>
                <a:cs typeface="Times New Roman" pitchFamily="18" charset="0"/>
              </a:rPr>
              <a:t>Ghosal</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Anand</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Chaturvedi</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Amrutur</a:t>
            </a:r>
            <a:r>
              <a:rPr lang="en-IN" sz="1600" dirty="0" smtClean="0">
                <a:latin typeface="Times New Roman" pitchFamily="18" charset="0"/>
                <a:cs typeface="Times New Roman" pitchFamily="18" charset="0"/>
              </a:rPr>
              <a:t>, “A power-scalable RF CMOS receiver for 2.4 GHz wireless sensor network applications,” in Proc. 19th IEEE Int. Conf. Electron., Circuits, Syst. (ICECS), Dec. 2012, pp. 161–164. </a:t>
            </a:r>
          </a:p>
          <a:p>
            <a:pPr algn="just">
              <a:lnSpc>
                <a:spcPct val="170000"/>
              </a:lnSpc>
            </a:pPr>
            <a:r>
              <a:rPr lang="en-IN" sz="1600" dirty="0" smtClean="0">
                <a:latin typeface="Times New Roman" pitchFamily="18" charset="0"/>
                <a:cs typeface="Times New Roman" pitchFamily="18" charset="0"/>
              </a:rPr>
              <a:t>[8] A. </a:t>
            </a:r>
            <a:r>
              <a:rPr lang="en-IN" sz="1600" dirty="0" err="1" smtClean="0">
                <a:latin typeface="Times New Roman" pitchFamily="18" charset="0"/>
                <a:cs typeface="Times New Roman" pitchFamily="18" charset="0"/>
              </a:rPr>
              <a:t>Didioui</a:t>
            </a:r>
            <a:r>
              <a:rPr lang="en-IN" sz="1600" dirty="0" smtClean="0">
                <a:latin typeface="Times New Roman" pitchFamily="18" charset="0"/>
                <a:cs typeface="Times New Roman" pitchFamily="18" charset="0"/>
              </a:rPr>
              <a:t>, C. Bernier, L. Q. V. Tran, O. </a:t>
            </a:r>
            <a:r>
              <a:rPr lang="en-IN" sz="1600" dirty="0" err="1" smtClean="0">
                <a:latin typeface="Times New Roman" pitchFamily="18" charset="0"/>
                <a:cs typeface="Times New Roman" pitchFamily="18" charset="0"/>
              </a:rPr>
              <a:t>Sentieys</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Didioui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EnvAdapt</a:t>
            </a:r>
            <a:r>
              <a:rPr lang="en-IN" sz="1600" dirty="0" smtClean="0">
                <a:latin typeface="Times New Roman" pitchFamily="18" charset="0"/>
                <a:cs typeface="Times New Roman" pitchFamily="18" charset="0"/>
              </a:rPr>
              <a:t>: An energy-aware simulation framework for power-scalable transceivers for wireless sensor networks,” in Proc. 20th Eur. Wireless Conf., May 2014, pp. 1–6. </a:t>
            </a:r>
          </a:p>
          <a:p>
            <a:pPr algn="just">
              <a:lnSpc>
                <a:spcPct val="170000"/>
              </a:lnSpc>
            </a:pP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Kubisch</a:t>
            </a:r>
            <a:r>
              <a:rPr lang="en-IN" sz="1600" dirty="0" smtClean="0">
                <a:latin typeface="Times New Roman" pitchFamily="18" charset="0"/>
                <a:cs typeface="Times New Roman" pitchFamily="18" charset="0"/>
              </a:rPr>
              <a:t>, H. Karl, A. </a:t>
            </a:r>
            <a:r>
              <a:rPr lang="en-IN" sz="1600" dirty="0" err="1" smtClean="0">
                <a:latin typeface="Times New Roman" pitchFamily="18" charset="0"/>
                <a:cs typeface="Times New Roman" pitchFamily="18" charset="0"/>
              </a:rPr>
              <a:t>Wolisz</a:t>
            </a:r>
            <a:r>
              <a:rPr lang="en-IN" sz="1600" dirty="0" smtClean="0">
                <a:latin typeface="Times New Roman" pitchFamily="18" charset="0"/>
                <a:cs typeface="Times New Roman" pitchFamily="18" charset="0"/>
              </a:rPr>
              <a:t>, L. C. </a:t>
            </a:r>
            <a:r>
              <a:rPr lang="en-IN" sz="1600" dirty="0" err="1" smtClean="0">
                <a:latin typeface="Times New Roman" pitchFamily="18" charset="0"/>
                <a:cs typeface="Times New Roman" pitchFamily="18" charset="0"/>
              </a:rPr>
              <a:t>Zhong</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Rabaey</a:t>
            </a:r>
            <a:r>
              <a:rPr lang="en-IN" sz="1600" dirty="0" smtClean="0">
                <a:latin typeface="Times New Roman" pitchFamily="18" charset="0"/>
                <a:cs typeface="Times New Roman" pitchFamily="18" charset="0"/>
              </a:rPr>
              <a:t>, “Distributed algorithms for transmission power control in wireless sensor networks,” in Proc.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(WCNC), vol. 1. Mar. 2003, pp. 558–563. </a:t>
            </a:r>
          </a:p>
          <a:p>
            <a:pPr algn="just">
              <a:lnSpc>
                <a:spcPct val="170000"/>
              </a:lnSpc>
            </a:pPr>
            <a:r>
              <a:rPr lang="en-IN" sz="1600" dirty="0" smtClean="0">
                <a:latin typeface="Times New Roman" pitchFamily="18" charset="0"/>
                <a:cs typeface="Times New Roman" pitchFamily="18" charset="0"/>
              </a:rPr>
              <a:t>[10] J. Porter et al., “Wireless sensor networks for ecology,” </a:t>
            </a:r>
            <a:r>
              <a:rPr lang="en-IN" sz="1600" dirty="0" err="1" smtClean="0">
                <a:latin typeface="Times New Roman" pitchFamily="18" charset="0"/>
                <a:cs typeface="Times New Roman" pitchFamily="18" charset="0"/>
              </a:rPr>
              <a:t>BioScience</a:t>
            </a:r>
            <a:r>
              <a:rPr lang="en-IN" sz="1600" dirty="0" smtClean="0">
                <a:latin typeface="Times New Roman" pitchFamily="18" charset="0"/>
                <a:cs typeface="Times New Roman" pitchFamily="18" charset="0"/>
              </a:rPr>
              <a:t>, vol. 55, no. 7, pp. 561–572, 2005.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1298</TotalTime>
  <Words>1604</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RF Power Gating: A Low Power Technique for Adaptive Radios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2022-02-10T10:03:44Z</dcterms:modified>
</cp:coreProperties>
</file>