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Fast Automatic Frequency Calibrator Using an Adaptive Frequency Search Algorithm</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new adaptive frequency search algorithm (A-FSA) is presented for a fast automatic frequency calibrator in wideband phase-locked loops (PLLs). The proposed A-FSA optimizes the number of clock counts for each frequency comparison cycle, depending on the difference between the target frequency and the PLL output frequency, as opposed to a binary frequency search algorithm (B-FSA), where the frequency search time per cycle is fixed. This eliminates unnecessary clocking times during the frequency comparison process, and thus reduces the total PLL lock time. The additional circuitry needed for A-FSA is only a simple counter controller, thus minimizing hardware overhead. To verify the effectiveness of the proposed algorithm, two wideband PLLs are designed and simulated using a 65-nm CMOS technology: one with B-FSA, and the other with A-FSA. The latter achieves a lock time faster than the former by at least a factor of 2, even under worst case conditions.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It is therefore helpful to compare the performance of this multi-functional system to existing approaches that have been optimized now over many years, but which measure range or displacement/velocity alone.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frequency ridges coexist in x over a length equal to the length of the window, even though the two original frequencies do not overlap.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Besides unifying the mathematics of such filters, researchers in wavelets has discovered certain, discrete, finite-width mother wavelets that are orthogonal to scaled and translated versions of </a:t>
            </a:r>
            <a:r>
              <a:rPr lang="en-IN" sz="2000" dirty="0" smtClean="0">
                <a:latin typeface="Times New Roman" pitchFamily="18" charset="0"/>
                <a:cs typeface="Times New Roman" pitchFamily="18" charset="0"/>
              </a:rPr>
              <a:t>themselves.</a:t>
            </a:r>
          </a:p>
          <a:p>
            <a:pPr algn="just">
              <a:lnSpc>
                <a:spcPct val="150000"/>
              </a:lnSpc>
            </a:pPr>
            <a:r>
              <a:rPr lang="en-IN" sz="2000" dirty="0" smtClean="0">
                <a:latin typeface="Times New Roman" pitchFamily="18" charset="0"/>
                <a:cs typeface="Times New Roman" pitchFamily="18" charset="0"/>
              </a:rPr>
              <a:t>Each </a:t>
            </a:r>
            <a:r>
              <a:rPr lang="en-IN" sz="2000" dirty="0" err="1" smtClean="0">
                <a:latin typeface="Times New Roman" pitchFamily="18" charset="0"/>
                <a:cs typeface="Times New Roman" pitchFamily="18" charset="0"/>
              </a:rPr>
              <a:t>ssd</a:t>
            </a:r>
            <a:r>
              <a:rPr lang="en-IN" sz="2000" dirty="0" smtClean="0">
                <a:latin typeface="Times New Roman" pitchFamily="18" charset="0"/>
                <a:cs typeface="Times New Roman" pitchFamily="18" charset="0"/>
              </a:rPr>
              <a:t> surface is a function of all the peaks in a particular region, so no weighting is necessary when combining them.</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address this problem, this paper proposes a novel AFC technique with ultra-fast calibration time for integer and Fractional-N PLL synthesizer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is that </a:t>
            </a:r>
            <a:r>
              <a:rPr lang="en-IN" sz="2000" dirty="0" err="1" smtClean="0">
                <a:latin typeface="Times New Roman" pitchFamily="18" charset="0"/>
                <a:cs typeface="Times New Roman" pitchFamily="18" charset="0"/>
              </a:rPr>
              <a:t>fres</a:t>
            </a:r>
            <a:r>
              <a:rPr lang="en-IN" sz="2000" dirty="0" smtClean="0">
                <a:latin typeface="Times New Roman" pitchFamily="18" charset="0"/>
                <a:cs typeface="Times New Roman" pitchFamily="18" charset="0"/>
              </a:rPr>
              <a:t> must be less than half of the frequency spacing </a:t>
            </a:r>
            <a:r>
              <a:rPr lang="en-IN" sz="2000" dirty="0" err="1" smtClean="0">
                <a:latin typeface="Times New Roman" pitchFamily="18" charset="0"/>
                <a:cs typeface="Times New Roman" pitchFamily="18" charset="0"/>
              </a:rPr>
              <a:t>fspacing</a:t>
            </a:r>
            <a:r>
              <a:rPr lang="en-IN" sz="2000" dirty="0" smtClean="0">
                <a:latin typeface="Times New Roman" pitchFamily="18" charset="0"/>
                <a:cs typeface="Times New Roman" pitchFamily="18" charset="0"/>
              </a:rPr>
              <a:t> between two adjacent </a:t>
            </a:r>
            <a:r>
              <a:rPr lang="en-IN" sz="2000" dirty="0" err="1" smtClean="0">
                <a:latin typeface="Times New Roman" pitchFamily="18" charset="0"/>
                <a:cs typeface="Times New Roman" pitchFamily="18" charset="0"/>
              </a:rPr>
              <a:t>subband</a:t>
            </a:r>
            <a:r>
              <a:rPr lang="en-IN" sz="2000" dirty="0" smtClean="0">
                <a:latin typeface="Times New Roman" pitchFamily="18" charset="0"/>
                <a:cs typeface="Times New Roman" pitchFamily="18" charset="0"/>
              </a:rPr>
              <a:t> tuning curves of VCO, otherwise, the frequency comparison result would not be precise enough to find the optimum sub-band which is closer to target frequency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reducing </a:t>
            </a:r>
            <a:r>
              <a:rPr lang="en-IN" sz="2000" dirty="0" err="1" smtClean="0">
                <a:latin typeface="Times New Roman" pitchFamily="18" charset="0"/>
                <a:cs typeface="Times New Roman" pitchFamily="18" charset="0"/>
              </a:rPr>
              <a:t>Tcal</a:t>
            </a:r>
            <a:r>
              <a:rPr lang="en-IN" sz="2000" dirty="0" smtClean="0">
                <a:latin typeface="Times New Roman" pitchFamily="18" charset="0"/>
                <a:cs typeface="Times New Roman" pitchFamily="18" charset="0"/>
              </a:rPr>
              <a:t> is a palpable design issue in the AFC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veiled design issue is the frequency resolution </a:t>
            </a:r>
            <a:r>
              <a:rPr lang="en-IN" sz="2000" dirty="0" err="1" smtClean="0">
                <a:latin typeface="Times New Roman" pitchFamily="18" charset="0"/>
                <a:cs typeface="Times New Roman" pitchFamily="18" charset="0"/>
              </a:rPr>
              <a:t>fres</a:t>
            </a:r>
            <a:r>
              <a:rPr lang="en-IN" sz="2000" dirty="0" smtClean="0">
                <a:latin typeface="Times New Roman" pitchFamily="18" charset="0"/>
                <a:cs typeface="Times New Roman" pitchFamily="18" charset="0"/>
              </a:rPr>
              <a:t> (the frequency-detection resolution of AFC circuit).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A-FSA optimizes the number of clock counts for each frequency com-</a:t>
            </a:r>
            <a:r>
              <a:rPr lang="en-IN" sz="2000" dirty="0" err="1" smtClean="0">
                <a:latin typeface="Times New Roman" pitchFamily="18" charset="0"/>
                <a:cs typeface="Times New Roman" pitchFamily="18" charset="0"/>
              </a:rPr>
              <a:t>parison</a:t>
            </a:r>
            <a:r>
              <a:rPr lang="en-IN" sz="2000" dirty="0" smtClean="0">
                <a:latin typeface="Times New Roman" pitchFamily="18" charset="0"/>
                <a:cs typeface="Times New Roman" pitchFamily="18" charset="0"/>
              </a:rPr>
              <a:t> cycle, depending on the difference between the target frequency and the PLL output frequency, as opposed to a binary frequency search algorithm (B-FSA), where the frequency search time per cycle is fixed.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an A-FSA is proposed for automatic frequency calibration in wideband PLLs with </a:t>
            </a:r>
            <a:r>
              <a:rPr lang="en-IN" sz="2000" dirty="0" err="1" smtClean="0">
                <a:latin typeface="Times New Roman" pitchFamily="18" charset="0"/>
                <a:cs typeface="Times New Roman" pitchFamily="18" charset="0"/>
              </a:rPr>
              <a:t>multibit</a:t>
            </a:r>
            <a:r>
              <a:rPr lang="en-IN" sz="2000" dirty="0" smtClean="0">
                <a:latin typeface="Times New Roman" pitchFamily="18" charset="0"/>
                <a:cs typeface="Times New Roman" pitchFamily="18" charset="0"/>
              </a:rPr>
              <a:t> cap-bank VCOs.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asynchronous work of TOF and FSM is a major breakthrough in the proposed AFC technique.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such a huge time cost is acceptable in the proposed calibration circuit owing to the independence of TOF and FSM.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advantage of the A-FSA is that it enables </a:t>
            </a:r>
            <a:r>
              <a:rPr lang="en-IN" sz="2000" dirty="0" err="1" smtClean="0">
                <a:latin typeface="Times New Roman" pitchFamily="18" charset="0"/>
                <a:cs typeface="Times New Roman" pitchFamily="18" charset="0"/>
              </a:rPr>
              <a:t>postcorrection</a:t>
            </a:r>
            <a:r>
              <a:rPr lang="en-IN" sz="2000" dirty="0" smtClean="0">
                <a:latin typeface="Times New Roman" pitchFamily="18" charset="0"/>
                <a:cs typeface="Times New Roman" pitchFamily="18" charset="0"/>
              </a:rPr>
              <a:t> of potential frequency search error in the preceding frequency comparisons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most important PLL performance metrics, such as phase noise, clock jitter, and spurious tone suppression, are dominantly determined by the fine frequency tuning part, because the AFC is turned OFF right after the completion of the coarse frequency </a:t>
            </a:r>
            <a:r>
              <a:rPr lang="en-IN" sz="2000" dirty="0" smtClean="0">
                <a:latin typeface="Times New Roman" pitchFamily="18" charset="0"/>
                <a:cs typeface="Times New Roman" pitchFamily="18" charset="0"/>
              </a:rPr>
              <a:t>tuning.</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apparent that the efficacy advantage of the proposed A-FSA becomes larger as the number of cap-bank bits increases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demonstrate the efficacy of the proposed A-FSA, two wideband PLLs are designed and simulated using a 65-nm CMOS technology: one with a conventional B-FSA-based AFC (B-AFC) and the other with the proposed A-FSA-based AFC (A-AFC</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96000"/>
        </p:xfrm>
        <a:graphic>
          <a:graphicData uri="http://schemas.openxmlformats.org/drawingml/2006/table">
            <a:tbl>
              <a:tblPr firstRow="1" bandRow="1">
                <a:tableStyleId>{5C22544A-7EE6-4342-B048-85BDC9FD1C3A}</a:tableStyleId>
              </a:tblPr>
              <a:tblGrid>
                <a:gridCol w="2622550"/>
                <a:gridCol w="2101850"/>
                <a:gridCol w="3143250"/>
              </a:tblGrid>
              <a:tr h="418634">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580621">
                <a:tc>
                  <a:txBody>
                    <a:bodyPr/>
                    <a:lstStyle/>
                    <a:p>
                      <a:pPr algn="just">
                        <a:lnSpc>
                          <a:spcPct val="150000"/>
                        </a:lnSpc>
                        <a:spcAft>
                          <a:spcPts val="500"/>
                        </a:spcAft>
                        <a:tabLst>
                          <a:tab pos="457200" algn="l"/>
                        </a:tabLst>
                      </a:pPr>
                      <a:r>
                        <a:rPr lang="en-US" sz="2000" dirty="0">
                          <a:latin typeface="Times New Roman"/>
                          <a:ea typeface="Calibri"/>
                          <a:cs typeface="Latha"/>
                        </a:rPr>
                        <a:t>RF-CMOS oscillators with switched tuning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Kral, F. Behbahani, and A. A. Abidi,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is generally believed that an LC oscillator, even when it uses a low-Q inductor, displays a lower phase noise than a ring oscillator.</a:t>
                      </a:r>
                      <a:endParaRPr lang="en-IN" sz="1600">
                        <a:latin typeface="Calibri"/>
                        <a:ea typeface="Calibri"/>
                        <a:cs typeface="Latha"/>
                      </a:endParaRPr>
                    </a:p>
                  </a:txBody>
                  <a:tcPr marL="68580" marR="68580" marT="0" marB="0"/>
                </a:tc>
              </a:tr>
              <a:tr h="3096745">
                <a:tc>
                  <a:txBody>
                    <a:bodyPr/>
                    <a:lstStyle/>
                    <a:p>
                      <a:pPr algn="just">
                        <a:lnSpc>
                          <a:spcPct val="150000"/>
                        </a:lnSpc>
                        <a:spcAft>
                          <a:spcPts val="500"/>
                        </a:spcAft>
                        <a:tabLst>
                          <a:tab pos="457200" algn="l"/>
                        </a:tabLst>
                      </a:pPr>
                      <a:r>
                        <a:rPr lang="en-US" sz="2000">
                          <a:latin typeface="Times New Roman"/>
                          <a:ea typeface="Calibri"/>
                          <a:cs typeface="Latha"/>
                        </a:rPr>
                        <a:t>A 4–6.4 GHz LC PLL with adaptive bandwidth control for a forwarded clock link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Rao, M. Mansour, G. Singh, C.-H. Lim, R. Ahmed, and D. R. Johnson,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wide range differentially tuned LC PLL using dual switched capacitor VCOs was designed in a 65 nm standard CMOS process for a forwarded clock link.</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54–862-MHz CMOS transceiver for TV-band white-space device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Kim, S. J. Lee, S. Kim, J. O. Ha, Y. S. Eo, and H. Shin,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transceiver is based on a single-conversion zero-IF architecture with integrated harmonic filtering capability.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0.33 mm2 90-to-770 MHz fractional-N synthesizer for a digital TV tuner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Kondou, A. Matsuda, H. Yamazaki, and O. Kobayashi,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describes a 0.3mm2 and a 90M-to-770MHz range low spurious fractional-N synthesizer, with which mobile receivers for Japanese terrestrial digital broadcasting are equipped.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1" y="1371600"/>
            <a:ext cx="7010400" cy="4876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an A-FSA is proposed for automatic frequency calibration in wideband PLLs with </a:t>
            </a:r>
            <a:r>
              <a:rPr lang="en-IN" dirty="0" err="1" smtClean="0">
                <a:latin typeface="Times New Roman" pitchFamily="18" charset="0"/>
                <a:cs typeface="Times New Roman" pitchFamily="18" charset="0"/>
              </a:rPr>
              <a:t>multibit</a:t>
            </a:r>
            <a:r>
              <a:rPr lang="en-IN" dirty="0" smtClean="0">
                <a:latin typeface="Times New Roman" pitchFamily="18" charset="0"/>
                <a:cs typeface="Times New Roman" pitchFamily="18" charset="0"/>
              </a:rPr>
              <a:t> cap-bank VCOs. Using a reduced number of clock counts to determine each bit of the cap-bank, the A-FSA achieves faster frequency calibration than a conventional B-FSA. The additional circuitry required for the A-FSA is only a DCVC, minimizing hardware overhead. Circuit simulations using a 5-bit cap-bank VCO confirms that the frequency calibration time of the proposed A-FSA is less than half the time spent in a B-FSA.</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Kral</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Behbahani</a:t>
            </a:r>
            <a:r>
              <a:rPr lang="en-IN" sz="1600" dirty="0" smtClean="0">
                <a:latin typeface="Times New Roman" pitchFamily="18" charset="0"/>
                <a:cs typeface="Times New Roman" pitchFamily="18" charset="0"/>
              </a:rPr>
              <a:t>, and A. A. </a:t>
            </a:r>
            <a:r>
              <a:rPr lang="en-IN" sz="1600" dirty="0" err="1" smtClean="0">
                <a:latin typeface="Times New Roman" pitchFamily="18" charset="0"/>
                <a:cs typeface="Times New Roman" pitchFamily="18" charset="0"/>
              </a:rPr>
              <a:t>Abidi</a:t>
            </a:r>
            <a:r>
              <a:rPr lang="en-IN" sz="1600" dirty="0" smtClean="0">
                <a:latin typeface="Times New Roman" pitchFamily="18" charset="0"/>
                <a:cs typeface="Times New Roman" pitchFamily="18" charset="0"/>
              </a:rPr>
              <a:t>, “RF-CMOS oscillators with switched tuning,” in Proc. IEEE Custom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Conf., May 1998, pp. 555–558.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Mansour</a:t>
            </a:r>
            <a:r>
              <a:rPr lang="en-IN" sz="1600" dirty="0" smtClean="0">
                <a:latin typeface="Times New Roman" pitchFamily="18" charset="0"/>
                <a:cs typeface="Times New Roman" pitchFamily="18" charset="0"/>
              </a:rPr>
              <a:t>, G. Singh, C.-H. Lim, R. Ahmed, and D. R. Johnson, “A 4–6.4 GHz LC PLL with adaptive bandwidth control for a forwarded clock link,” IEEE J. Solid-State Circuits, vol. 43, no. 9, pp. 2099–2108, Sep.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Kim, S. J. Lee, S. Kim, J. O. Ha, Y. S. </a:t>
            </a:r>
            <a:r>
              <a:rPr lang="en-IN" sz="1600" dirty="0" err="1" smtClean="0">
                <a:latin typeface="Times New Roman" pitchFamily="18" charset="0"/>
                <a:cs typeface="Times New Roman" pitchFamily="18" charset="0"/>
              </a:rPr>
              <a:t>Eo</a:t>
            </a:r>
            <a:r>
              <a:rPr lang="en-IN" sz="1600" dirty="0" smtClean="0">
                <a:latin typeface="Times New Roman" pitchFamily="18" charset="0"/>
                <a:cs typeface="Times New Roman" pitchFamily="18" charset="0"/>
              </a:rPr>
              <a:t>, and H. Shin, “A 54–862-MHz CMOS transceiver for TV-band white-space device applications,” IEEE Trans. </a:t>
            </a:r>
            <a:r>
              <a:rPr lang="en-IN" sz="1600" dirty="0" err="1" smtClean="0">
                <a:latin typeface="Times New Roman" pitchFamily="18" charset="0"/>
                <a:cs typeface="Times New Roman" pitchFamily="18" charset="0"/>
              </a:rPr>
              <a:t>Microw</a:t>
            </a:r>
            <a:r>
              <a:rPr lang="en-IN" sz="1600" dirty="0" smtClean="0">
                <a:latin typeface="Times New Roman" pitchFamily="18" charset="0"/>
                <a:cs typeface="Times New Roman" pitchFamily="18" charset="0"/>
              </a:rPr>
              <a:t>. Theory </a:t>
            </a:r>
            <a:r>
              <a:rPr lang="en-IN" sz="1600" dirty="0" err="1" smtClean="0">
                <a:latin typeface="Times New Roman" pitchFamily="18" charset="0"/>
                <a:cs typeface="Times New Roman" pitchFamily="18" charset="0"/>
              </a:rPr>
              <a:t>Techn</a:t>
            </a:r>
            <a:r>
              <a:rPr lang="en-IN" sz="1600" dirty="0" smtClean="0">
                <a:latin typeface="Times New Roman" pitchFamily="18" charset="0"/>
                <a:cs typeface="Times New Roman" pitchFamily="18" charset="0"/>
              </a:rPr>
              <a:t>., vol. 59, no. 4, pp. 966–977, Apr.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Kondou</a:t>
            </a:r>
            <a:r>
              <a:rPr lang="en-IN" sz="1600" dirty="0" smtClean="0">
                <a:latin typeface="Times New Roman" pitchFamily="18" charset="0"/>
                <a:cs typeface="Times New Roman" pitchFamily="18" charset="0"/>
              </a:rPr>
              <a:t>, A. Matsuda, H. Yamazaki, and O. Kobayashi, “A 0.33 mm2 90-to-770 MHz fractional-N synthesizer for a digital TV tuner,” in IEEE Int. Solid-State Circuits Conf. Tech. Dig., Feb. 2010, pp. 248–249.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T.-H. Lin and Y.-J. Lai, “An agile VCO frequency calibration technique for a 10-GHz CMOS PLL,” IEEE J. Solid-State Circuits, vol. 42, no. 2, pp. 340–349, Feb. 2007.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858000"/>
          </a:xfrm>
        </p:spPr>
        <p:txBody>
          <a:bodyPr>
            <a:noAutofit/>
          </a:bodyPr>
          <a:lstStyle/>
          <a:p>
            <a:pPr algn="just">
              <a:lnSpc>
                <a:spcPct val="170000"/>
              </a:lnSpc>
            </a:pPr>
            <a:r>
              <a:rPr lang="en-IN" sz="1600" dirty="0" smtClean="0">
                <a:latin typeface="Times New Roman" pitchFamily="18" charset="0"/>
                <a:cs typeface="Times New Roman" pitchFamily="18" charset="0"/>
              </a:rPr>
              <a:t>[6] J. Lee, K. Kim, J. Lee, T. Jang, and S. Cho, “A 480-MHz to 1-GHz </a:t>
            </a:r>
            <a:r>
              <a:rPr lang="en-IN" sz="1600" dirty="0" err="1" smtClean="0">
                <a:latin typeface="Times New Roman" pitchFamily="18" charset="0"/>
                <a:cs typeface="Times New Roman" pitchFamily="18" charset="0"/>
              </a:rPr>
              <a:t>subpicosecond</a:t>
            </a:r>
            <a:r>
              <a:rPr lang="en-IN" sz="1600" dirty="0" smtClean="0">
                <a:latin typeface="Times New Roman" pitchFamily="18" charset="0"/>
                <a:cs typeface="Times New Roman" pitchFamily="18" charset="0"/>
              </a:rPr>
              <a:t> clock generator with a fast and accurate automatic frequency calibration in 0.13-</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m CMOS,” in Proc. IEEE Asian Solid-State Circuits Conf., Nov. 2007, pp. 67–70.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H.-I. Lee et al., “A - fractional-N frequency synthesizer using a wide-band integrated VCO and a fast AFC technique for GSM/GPRS/WCDMA applications,” IEEE J. Solid-State Circuits, vol. 39, no. 7, pp. 1164–1169, Jul.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a:t>
            </a:r>
            <a:r>
              <a:rPr lang="en-IN" sz="1600" dirty="0" err="1" smtClean="0">
                <a:latin typeface="Times New Roman" pitchFamily="18" charset="0"/>
                <a:cs typeface="Times New Roman" pitchFamily="18" charset="0"/>
              </a:rPr>
              <a:t>Marutani</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Anbutsu</a:t>
            </a:r>
            <a:r>
              <a:rPr lang="en-IN" sz="1600" dirty="0" smtClean="0">
                <a:latin typeface="Times New Roman" pitchFamily="18" charset="0"/>
                <a:cs typeface="Times New Roman" pitchFamily="18" charset="0"/>
              </a:rPr>
              <a:t>, M. Kondo, N. </a:t>
            </a:r>
            <a:r>
              <a:rPr lang="en-IN" sz="1600" dirty="0" err="1" smtClean="0">
                <a:latin typeface="Times New Roman" pitchFamily="18" charset="0"/>
                <a:cs typeface="Times New Roman" pitchFamily="18" charset="0"/>
              </a:rPr>
              <a:t>Shirai</a:t>
            </a:r>
            <a:r>
              <a:rPr lang="en-IN" sz="1600" dirty="0" smtClean="0">
                <a:latin typeface="Times New Roman" pitchFamily="18" charset="0"/>
                <a:cs typeface="Times New Roman" pitchFamily="18" charset="0"/>
              </a:rPr>
              <a:t>, H. Yamazaki, and Y. Watanabe, “An 18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90 to 770 MHz synthesizer with agile auto-tuning for digital TV-tuners,” in IEEE Int. Solid-State Circuits Conf. (ISSCC) Dig. Tech. Papers, Feb. 2006, pp. 681–690.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Shin and H. Shin, “A fast and high-precision VCO frequency calibration technique for wideband fractional-N frequency synthesizers,” IEEE Trans. Circuits Syst. I, Reg. Papers, vol. 57, no. 7, pp. 1573–1582, Jul.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Shin and H. Shin, “A 1.9–3.8 GHz fractional-N PLL frequency synthesizer with fast auto-calibration of loop bandwidth and VCO frequency,” IEEE J. Solid-State Circuits, vol. 47, no. 3, pp. 665–675, Mar.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1567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Fast Automatic Frequency Calibrator Using an Adaptive Frequency Search Algorithm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2022-02-10T12:11:36Z</dcterms:modified>
</cp:coreProperties>
</file>