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A 65-nm CMOS Constant Current Source With Reduced PVT Variation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new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-based low-power constant current reference that attains a small value in the total process–voltage–temperature variation. The circuit architecture is based on the embodiment of a process-tolerant bias current circuit and a scaled process-tracking bias voltage source for the dedicated temperature-compensated </a:t>
            </a:r>
            <a:r>
              <a:rPr lang="en-IN" sz="2000" dirty="0" err="1" smtClean="0">
                <a:latin typeface="Times New Roman" pitchFamily="18" charset="0"/>
                <a:cs typeface="Times New Roman" pitchFamily="18" charset="0"/>
              </a:rPr>
              <a:t>voltageto</a:t>
            </a:r>
            <a:r>
              <a:rPr lang="en-IN" sz="2000" dirty="0" smtClean="0">
                <a:latin typeface="Times New Roman" pitchFamily="18" charset="0"/>
                <a:cs typeface="Times New Roman" pitchFamily="18" charset="0"/>
              </a:rPr>
              <a:t>-current conversion in a </a:t>
            </a:r>
            <a:r>
              <a:rPr lang="en-IN" sz="2000" dirty="0" err="1" smtClean="0">
                <a:latin typeface="Times New Roman" pitchFamily="18" charset="0"/>
                <a:cs typeface="Times New Roman" pitchFamily="18" charset="0"/>
              </a:rPr>
              <a:t>preregulator</a:t>
            </a:r>
            <a:r>
              <a:rPr lang="en-IN" sz="2000" dirty="0" smtClean="0">
                <a:latin typeface="Times New Roman" pitchFamily="18" charset="0"/>
                <a:cs typeface="Times New Roman" pitchFamily="18" charset="0"/>
              </a:rPr>
              <a:t> loop. Fabricated in a UMC 65-nm CMOS process, it consumes 7.18 µW with a 1.4 V supply. The measured results indicate that the current reference achieves an average temperature coefficient of 119 </a:t>
            </a:r>
            <a:r>
              <a:rPr lang="en-IN" sz="2000" dirty="0" err="1" smtClean="0">
                <a:latin typeface="Times New Roman" pitchFamily="18" charset="0"/>
                <a:cs typeface="Times New Roman" pitchFamily="18" charset="0"/>
              </a:rPr>
              <a:t>ppm</a:t>
            </a:r>
            <a:r>
              <a:rPr lang="en-IN" sz="2000" dirty="0" smtClean="0">
                <a:latin typeface="Times New Roman" pitchFamily="18" charset="0"/>
                <a:cs typeface="Times New Roman" pitchFamily="18" charset="0"/>
              </a:rPr>
              <a:t>/°C over 12 samples in a temperature range from −30 °C to 90 °C without any calibration. Besides, a low line sensitivity of 180 </a:t>
            </a:r>
            <a:r>
              <a:rPr lang="en-IN" sz="2000" dirty="0" err="1" smtClean="0">
                <a:latin typeface="Times New Roman" pitchFamily="18" charset="0"/>
                <a:cs typeface="Times New Roman" pitchFamily="18" charset="0"/>
              </a:rPr>
              <a:t>ppm</a:t>
            </a:r>
            <a:r>
              <a:rPr lang="en-IN" sz="2000" dirty="0" smtClean="0">
                <a:latin typeface="Times New Roman" pitchFamily="18" charset="0"/>
                <a:cs typeface="Times New Roman" pitchFamily="18" charset="0"/>
              </a:rPr>
              <a:t>/V is obtained. This paper offers a better sensitivity figure of merit with respect to the reported representative counterparts.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another challenge from the non-ideal CMOS stress effect that causes the performance degradation in the PVT-aware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coexistence of the DC/DC and LDO regulators helps to achieve low-noise power supply whilst maintaining high power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 good solution for the threshold voltage reference is reported using the weak inversion transistors and linear resistors other than the bipolar transistors, the T.C. is limited by the nonlinear temperature effect existing in VGS(T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increasing demand on the LDO regulators for the portable devices gives rise to one of the motivations on the design of performance-aware LDO regulators.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problems have increased the motivation for the design of a low-power constant current reference with reduced PVT variation in the context of aggressively scaled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VTH mismatch issue between the tracking device pair will degrade the current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in contrast with the designs </a:t>
            </a:r>
            <a:r>
              <a:rPr lang="en-IN" sz="2000" dirty="0" smtClean="0">
                <a:latin typeface="Times New Roman" pitchFamily="18" charset="0"/>
                <a:cs typeface="Times New Roman" pitchFamily="18" charset="0"/>
              </a:rPr>
              <a:t>from, </a:t>
            </a:r>
            <a:r>
              <a:rPr lang="en-IN" sz="2000" dirty="0" smtClean="0">
                <a:latin typeface="Times New Roman" pitchFamily="18" charset="0"/>
                <a:cs typeface="Times New Roman" pitchFamily="18" charset="0"/>
              </a:rPr>
              <a:t>which suffer from the offset issues induced by the op-amp. In view of D2D variation, the obtained process sensitivity is 5% because it comes from the combined accuracy of the compensation voltage and the sense resistor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Turning to the power consumption issue, it is often regarded as the performance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parameter.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reference voltage by the BGR circuit can also be minimized to the diode voltage level if the supply voltage is reduced to the same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design achieves a low chip area, a higher temperature range and reasonable TC and PSRR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circuit with pre-regulator will increase the immunity against the supply variation from dc to high frequencies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low T.C. current reference with PVT insensitivity and wide temperature range in 65-nm CMOS technology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Those designs, that </a:t>
            </a:r>
            <a:r>
              <a:rPr lang="en-IN" sz="2000" dirty="0" smtClean="0">
                <a:latin typeface="Times New Roman" pitchFamily="18" charset="0"/>
                <a:cs typeface="Times New Roman" pitchFamily="18" charset="0"/>
              </a:rPr>
              <a:t>deal with the first-order temperature effect from the on-chip resistors, the proposed circuit takes into account the second-order temperature effect.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thermal drift over the temperature range is quite small and within 5 </a:t>
            </a:r>
            <a:r>
              <a:rPr lang="en-IN" sz="2000" dirty="0" err="1" smtClean="0">
                <a:latin typeface="Times New Roman" pitchFamily="18" charset="0"/>
                <a:cs typeface="Times New Roman" pitchFamily="18" charset="0"/>
              </a:rPr>
              <a:t>nA</a:t>
            </a:r>
            <a:r>
              <a:rPr lang="en-IN" sz="2000" dirty="0" smtClean="0">
                <a:latin typeface="Times New Roman" pitchFamily="18" charset="0"/>
                <a:cs typeface="Times New Roman" pitchFamily="18" charset="0"/>
              </a:rPr>
              <a:t>, demonstrating that the proposed temperature compensation method permits a low T.C. performance metric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achieves the best performance in terms of line sensitivity in comparison with the other works except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in which it benefits from a high supply voltage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it has a lower power consumption except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which focus on a very low-power circuit design at the expense of a higher T.C. performance metric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can offer good FOM values while providing a good balance in the performance metrics like low power consumption and reduced PVT variation.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CMOS temperature compensated current reference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M. Sansen, F. Op’t Eynde, and M. Steyaert,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temperature-compensated current reference for CMOS integrated circuits based on a MOSFET as current-defining element, is described.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CMOS current reference without resistance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J. Oguey and D. Aebischer,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a:t>
                      </a:r>
                      <a:r>
                        <a:rPr lang="en-US" sz="2000" dirty="0" err="1">
                          <a:latin typeface="Times New Roman"/>
                          <a:ea typeface="Calibri"/>
                          <a:cs typeface="Latha"/>
                        </a:rPr>
                        <a:t>micropower</a:t>
                      </a:r>
                      <a:r>
                        <a:rPr lang="en-US" sz="2000" dirty="0">
                          <a:latin typeface="Times New Roman"/>
                          <a:ea typeface="Calibri"/>
                          <a:cs typeface="Latha"/>
                        </a:rPr>
                        <a:t> current reference in the range of 1 to 100 </a:t>
                      </a:r>
                      <a:r>
                        <a:rPr lang="en-US" sz="2000" dirty="0" err="1">
                          <a:latin typeface="Times New Roman"/>
                          <a:ea typeface="Calibri"/>
                          <a:cs typeface="Latha"/>
                        </a:rPr>
                        <a:t>nA</a:t>
                      </a:r>
                      <a:r>
                        <a:rPr lang="en-US" sz="2000" dirty="0">
                          <a:latin typeface="Times New Roman"/>
                          <a:ea typeface="Calibri"/>
                          <a:cs typeface="Latha"/>
                        </a:rPr>
                        <a:t> is built with CMOS transistors only, featuring low sensitivity with respect to technology and temperature.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2-nW 1.1-V self-biased current reference in CMOS technology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M. Camacho-Galeano, C. Galup-Montoro, and M. C. Schneider,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propose the use of a very simple topology along with a design methodology based on the concept of inversion level.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compact temperature-compensated CMOS current reference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Fiori and P. S. Crovetti,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operation principle of the new circuits is described and the relationships between design and technology process parameters are derived.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6781799" cy="4952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low-power constant current reference in the 65-nm CMOS is proposed. By matching the temperature characteristic of the dedicated reference compensation voltage with that of the output sense resistor in the op-amp-less VI converter, a constant current reference with lower T.C. over the operating temperature range and relatively lower sensitivity to the total PVT are achieved. With the embedded </a:t>
            </a:r>
            <a:r>
              <a:rPr lang="en-IN" dirty="0" err="1" smtClean="0">
                <a:latin typeface="Times New Roman" pitchFamily="18" charset="0"/>
                <a:cs typeface="Times New Roman" pitchFamily="18" charset="0"/>
              </a:rPr>
              <a:t>preregulator</a:t>
            </a:r>
            <a:r>
              <a:rPr lang="en-IN" dirty="0" smtClean="0">
                <a:latin typeface="Times New Roman" pitchFamily="18" charset="0"/>
                <a:cs typeface="Times New Roman" pitchFamily="18" charset="0"/>
              </a:rPr>
              <a:t>, the current reference gives good line sensitivity. The current reference offers one of the lowest values of the sensitivity FOM with respect to reported counterparts.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C.-H. Lee and H.-J. Park, “All-CMOS temperature independent current reference,” Electron.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32, no. 14, pp. 1280–1281, Jul. 1996.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W. M. </a:t>
            </a:r>
            <a:r>
              <a:rPr lang="en-IN" sz="1700" dirty="0" err="1" smtClean="0">
                <a:latin typeface="Times New Roman" pitchFamily="18" charset="0"/>
                <a:cs typeface="Times New Roman" pitchFamily="18" charset="0"/>
              </a:rPr>
              <a:t>Sansen</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Op’t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Eynde</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Steyaert</a:t>
            </a:r>
            <a:r>
              <a:rPr lang="en-IN" sz="1700" dirty="0" smtClean="0">
                <a:latin typeface="Times New Roman" pitchFamily="18" charset="0"/>
                <a:cs typeface="Times New Roman" pitchFamily="18" charset="0"/>
              </a:rPr>
              <a:t>, “A CMOS </a:t>
            </a:r>
            <a:r>
              <a:rPr lang="en-IN" sz="1700" dirty="0" smtClean="0">
                <a:latin typeface="Times New Roman" pitchFamily="18" charset="0"/>
                <a:cs typeface="Times New Roman" pitchFamily="18" charset="0"/>
              </a:rPr>
              <a:t>temperature compensated </a:t>
            </a:r>
            <a:r>
              <a:rPr lang="en-IN" sz="1700" dirty="0" smtClean="0">
                <a:latin typeface="Times New Roman" pitchFamily="18" charset="0"/>
                <a:cs typeface="Times New Roman" pitchFamily="18" charset="0"/>
              </a:rPr>
              <a:t>current reference,” IEEE J. Solid-State Circuits, vol. 23, no. 3, pp. 821–824, Jun. 1988.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H. J. </a:t>
            </a:r>
            <a:r>
              <a:rPr lang="en-IN" sz="1700" dirty="0" err="1" smtClean="0">
                <a:latin typeface="Times New Roman" pitchFamily="18" charset="0"/>
                <a:cs typeface="Times New Roman" pitchFamily="18" charset="0"/>
              </a:rPr>
              <a:t>Oguey</a:t>
            </a:r>
            <a:r>
              <a:rPr lang="en-IN" sz="1700" dirty="0" smtClean="0">
                <a:latin typeface="Times New Roman" pitchFamily="18" charset="0"/>
                <a:cs typeface="Times New Roman" pitchFamily="18" charset="0"/>
              </a:rPr>
              <a:t> and D. </a:t>
            </a:r>
            <a:r>
              <a:rPr lang="en-IN" sz="1700" dirty="0" err="1" smtClean="0">
                <a:latin typeface="Times New Roman" pitchFamily="18" charset="0"/>
                <a:cs typeface="Times New Roman" pitchFamily="18" charset="0"/>
              </a:rPr>
              <a:t>Aebischer</a:t>
            </a:r>
            <a:r>
              <a:rPr lang="en-IN" sz="1700" dirty="0" smtClean="0">
                <a:latin typeface="Times New Roman" pitchFamily="18" charset="0"/>
                <a:cs typeface="Times New Roman" pitchFamily="18" charset="0"/>
              </a:rPr>
              <a:t>, “CMOS current reference without resistance,” IEEE J. Solid-State Circuits, vol. 32, no. 7, pp. 1132–1135, Jul. 1997.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E. M. Camacho-</a:t>
            </a:r>
            <a:r>
              <a:rPr lang="en-IN" sz="1700" dirty="0" err="1" smtClean="0">
                <a:latin typeface="Times New Roman" pitchFamily="18" charset="0"/>
                <a:cs typeface="Times New Roman" pitchFamily="18" charset="0"/>
              </a:rPr>
              <a:t>Galeano</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Galup-Montoro</a:t>
            </a:r>
            <a:r>
              <a:rPr lang="en-IN" sz="1700" dirty="0" smtClean="0">
                <a:latin typeface="Times New Roman" pitchFamily="18" charset="0"/>
                <a:cs typeface="Times New Roman" pitchFamily="18" charset="0"/>
              </a:rPr>
              <a:t>, and M. C. Schneider, “A 2-nW 1.1-V self-biased current reference in CMOS technology,” IEEE Trans. Circuits Syst. II, Express Briefs, vol. 52, no. 2, pp. 61–65, Feb. 2005.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F. </a:t>
            </a:r>
            <a:r>
              <a:rPr lang="en-IN" sz="1700" dirty="0" err="1" smtClean="0">
                <a:latin typeface="Times New Roman" pitchFamily="18" charset="0"/>
                <a:cs typeface="Times New Roman" pitchFamily="18" charset="0"/>
              </a:rPr>
              <a:t>Fiori</a:t>
            </a:r>
            <a:r>
              <a:rPr lang="en-IN" sz="1700" dirty="0" smtClean="0">
                <a:latin typeface="Times New Roman" pitchFamily="18" charset="0"/>
                <a:cs typeface="Times New Roman" pitchFamily="18" charset="0"/>
              </a:rPr>
              <a:t> and P. S. </a:t>
            </a:r>
            <a:r>
              <a:rPr lang="en-IN" sz="1700" dirty="0" err="1" smtClean="0">
                <a:latin typeface="Times New Roman" pitchFamily="18" charset="0"/>
                <a:cs typeface="Times New Roman" pitchFamily="18" charset="0"/>
              </a:rPr>
              <a:t>Crovetti</a:t>
            </a:r>
            <a:r>
              <a:rPr lang="en-IN" sz="1700" dirty="0" smtClean="0">
                <a:latin typeface="Times New Roman" pitchFamily="18" charset="0"/>
                <a:cs typeface="Times New Roman" pitchFamily="18" charset="0"/>
              </a:rPr>
              <a:t>, “A new compact temperature-compensated CMOS current reference,” IEEE Trans. Circuits Syst. II, Express Briefs, vol. 52, no. 11, pp. 724–728, Nov. 2005.</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Bendali</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Audet</a:t>
            </a:r>
            <a:r>
              <a:rPr lang="en-IN" sz="1600" dirty="0" smtClean="0">
                <a:latin typeface="Times New Roman" pitchFamily="18" charset="0"/>
                <a:cs typeface="Times New Roman" pitchFamily="18" charset="0"/>
              </a:rPr>
              <a:t>, “A 1-V CMOS current reference with temperature and process compensation,” IEEE Trans. Circuits Syst. I, Reg. Papers, vol. 54, no. 7, pp. 1424–1429, Jul.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Ueno et al., “A 46-ppm/°C temperature and process compensated current reference with on-chip threshold voltage monitoring circuit,” in Proc. IEEE Asian Solid-S </a:t>
            </a:r>
            <a:r>
              <a:rPr lang="en-IN" sz="1600" dirty="0" err="1" smtClean="0">
                <a:latin typeface="Times New Roman" pitchFamily="18" charset="0"/>
                <a:cs typeface="Times New Roman" pitchFamily="18" charset="0"/>
              </a:rPr>
              <a:t>tate</a:t>
            </a:r>
            <a:r>
              <a:rPr lang="en-IN" sz="1600" dirty="0" smtClean="0">
                <a:latin typeface="Times New Roman" pitchFamily="18" charset="0"/>
                <a:cs typeface="Times New Roman" pitchFamily="18" charset="0"/>
              </a:rPr>
              <a:t> Circuits Conf., Nov. 2008, pp. 161–164.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Ueno, T. Hirose, T. </a:t>
            </a:r>
            <a:r>
              <a:rPr lang="en-IN" sz="1600" dirty="0" err="1" smtClean="0">
                <a:latin typeface="Times New Roman" pitchFamily="18" charset="0"/>
                <a:cs typeface="Times New Roman" pitchFamily="18" charset="0"/>
              </a:rPr>
              <a:t>Asai</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Amemiya</a:t>
            </a:r>
            <a:r>
              <a:rPr lang="en-IN" sz="1600" dirty="0" smtClean="0">
                <a:latin typeface="Times New Roman" pitchFamily="18" charset="0"/>
                <a:cs typeface="Times New Roman" pitchFamily="18" charset="0"/>
              </a:rPr>
              <a:t>, “A 1-</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W 600-ppm/°C current reference circuit consisting of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CMOS circuits,” IEEE Trans. Circuits Syst. II Express Briefs, vol. 57, no. 9, pp. 681–685, Sep.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a:t>
            </a:r>
            <a:r>
              <a:rPr lang="en-IN" sz="1600" dirty="0" err="1" smtClean="0">
                <a:latin typeface="Times New Roman" pitchFamily="18" charset="0"/>
                <a:cs typeface="Times New Roman" pitchFamily="18" charset="0"/>
              </a:rPr>
              <a:t>Kayahan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Ceylan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Yazici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Zihir</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Gurbuz</a:t>
            </a:r>
            <a:r>
              <a:rPr lang="en-IN" sz="1600" dirty="0" smtClean="0">
                <a:latin typeface="Times New Roman" pitchFamily="18" charset="0"/>
                <a:cs typeface="Times New Roman" pitchFamily="18" charset="0"/>
              </a:rPr>
              <a:t>, “Wide range, process and temperature compensated voltage controlled current source,” IEEE Trans. Circuits Syst. I, Reg. Papers, vol. 60, no. 5, pp. 1345–1353,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Yoo</a:t>
            </a:r>
            <a:r>
              <a:rPr lang="en-IN" sz="1600" dirty="0" smtClean="0">
                <a:latin typeface="Times New Roman" pitchFamily="18" charset="0"/>
                <a:cs typeface="Times New Roman" pitchFamily="18" charset="0"/>
              </a:rPr>
              <a:t> and J. Park, “CMOS current reference with supply and temperature compensation,”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43, no. 25, pp. 1422–1424, Dec. 2007.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1399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65-nm CMOS Constant Current Source With Reduced PVT Variation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2022-02-10T13:42:39Z</dcterms:modified>
</cp:coreProperties>
</file>