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Code Compression for Embedded Systems Using Separated Dictionaries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867400"/>
          </a:xfrm>
        </p:spPr>
        <p:txBody>
          <a:bodyPr>
            <a:noAutofit/>
          </a:bodyPr>
          <a:lstStyle/>
          <a:p>
            <a:pPr algn="just">
              <a:buNone/>
            </a:pPr>
            <a:r>
              <a:rPr lang="en-IN" sz="2000" dirty="0" smtClean="0">
                <a:latin typeface="Times New Roman" pitchFamily="18" charset="0"/>
                <a:cs typeface="Times New Roman" pitchFamily="18" charset="0"/>
              </a:rPr>
              <a:t>    Engineers </a:t>
            </a:r>
            <a:r>
              <a:rPr lang="en-IN" sz="2000" dirty="0" smtClean="0">
                <a:latin typeface="Times New Roman" pitchFamily="18" charset="0"/>
                <a:cs typeface="Times New Roman" pitchFamily="18" charset="0"/>
              </a:rPr>
              <a:t>must consider performance, power consumption, and cost when designing embedded digital systems; furthermore, memory is a key factor in such systems. Code compression is a technique used in embedded systems to reduce the memory usage. </a:t>
            </a:r>
            <a:r>
              <a:rPr lang="en-IN" sz="2000" dirty="0" err="1" smtClean="0">
                <a:latin typeface="Times New Roman" pitchFamily="18" charset="0"/>
                <a:cs typeface="Times New Roman" pitchFamily="18" charset="0"/>
              </a:rPr>
              <a:t>BitMask</a:t>
            </a:r>
            <a:r>
              <a:rPr lang="en-IN" sz="2000" dirty="0" smtClean="0">
                <a:latin typeface="Times New Roman" pitchFamily="18" charset="0"/>
                <a:cs typeface="Times New Roman" pitchFamily="18" charset="0"/>
              </a:rPr>
              <a:t>-based code compression is a modified version of dictionary-based code compression. The basic purpose of </a:t>
            </a:r>
            <a:r>
              <a:rPr lang="en-IN" sz="2000" dirty="0" err="1" smtClean="0">
                <a:latin typeface="Times New Roman" pitchFamily="18" charset="0"/>
                <a:cs typeface="Times New Roman" pitchFamily="18" charset="0"/>
              </a:rPr>
              <a:t>BitMask</a:t>
            </a:r>
            <a:r>
              <a:rPr lang="en-IN" sz="2000" dirty="0" smtClean="0">
                <a:latin typeface="Times New Roman" pitchFamily="18" charset="0"/>
                <a:cs typeface="Times New Roman" pitchFamily="18" charset="0"/>
              </a:rPr>
              <a:t> is to record mismatched values and their positions to compress a greater number of instructions; it can be used exclusively or incorporated with the reference instructions to decode the </a:t>
            </a:r>
            <a:r>
              <a:rPr lang="en-IN" sz="2000" dirty="0" err="1" smtClean="0">
                <a:latin typeface="Times New Roman" pitchFamily="18" charset="0"/>
                <a:cs typeface="Times New Roman" pitchFamily="18" charset="0"/>
              </a:rPr>
              <a:t>codewords</a:t>
            </a:r>
            <a:r>
              <a:rPr lang="en-IN" sz="2000" dirty="0" smtClean="0">
                <a:latin typeface="Times New Roman" pitchFamily="18" charset="0"/>
                <a:cs typeface="Times New Roman" pitchFamily="18" charset="0"/>
              </a:rPr>
              <a:t>. In this paper, we applied a small separated dictionary, and variable mask numbers were used with the </a:t>
            </a:r>
            <a:r>
              <a:rPr lang="en-IN" sz="2000" dirty="0" err="1" smtClean="0">
                <a:latin typeface="Times New Roman" pitchFamily="18" charset="0"/>
                <a:cs typeface="Times New Roman" pitchFamily="18" charset="0"/>
              </a:rPr>
              <a:t>BitMask</a:t>
            </a:r>
            <a:r>
              <a:rPr lang="en-IN" sz="2000" dirty="0" smtClean="0">
                <a:latin typeface="Times New Roman" pitchFamily="18" charset="0"/>
                <a:cs typeface="Times New Roman" pitchFamily="18" charset="0"/>
              </a:rPr>
              <a:t> algorithm to reduce the codeword length of </a:t>
            </a:r>
            <a:r>
              <a:rPr lang="en-IN" sz="2000" dirty="0" err="1" smtClean="0">
                <a:latin typeface="Times New Roman" pitchFamily="18" charset="0"/>
                <a:cs typeface="Times New Roman" pitchFamily="18" charset="0"/>
              </a:rPr>
              <a:t>highfrequency</a:t>
            </a:r>
            <a:r>
              <a:rPr lang="en-IN" sz="2000" dirty="0" smtClean="0">
                <a:latin typeface="Times New Roman" pitchFamily="18" charset="0"/>
                <a:cs typeface="Times New Roman" pitchFamily="18" charset="0"/>
              </a:rPr>
              <a:t> instructions. In addition, a novel dictionary selection algorithm was proposed to increase the instruction match rates. The fully separated dictionary method was used to improve the performance of the decompression engine without affecting the compression ratio (CR) (the compressed code size divided by original code size). Based on the experimental results, the proposed method can achieve a 7.5% improvement in the CR with nearly no hardware overhead.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Due to the constraints stated above most of the existing state of art algorithms cannot be used </a:t>
            </a:r>
            <a:r>
              <a:rPr lang="en-IN" sz="2000" dirty="0" smtClean="0">
                <a:latin typeface="Times New Roman" pitchFamily="18" charset="0"/>
                <a:cs typeface="Times New Roman" pitchFamily="18" charset="0"/>
              </a:rPr>
              <a:t>directly.</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use well-characterized existing processor pipelines, take advantage of existing programming development tools, use existing workstations as development platforms,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optimized for single-chip implementations and has several attributes that set it apart from existing RISC processors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developed a compression algorithm to unify the duplicated instructions existing in the embedded program and assign a compressed object code to such an instruction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new compact form of instruction format requires less number of bits than the original one and consequently, it reduces the code size</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this problem, these high-frequency instructions are separated into another small dictionary to obtain shorter codeword lengths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fully separated dictionary architecture is proposed as a solution to this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There are two ways to solve such problem: 1) modify the compiler to increase the decompression level parallelism and 2) lose some CR to increase the decompression level parallelism by duplicating some instructions into the different dictionaries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large LUT has several disadvantages: it requires a large chip area, additional power consumption, a long LUT latency, and a long codeword length.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We propose two algorithms to compress code in a space-efficient and simple to </a:t>
            </a:r>
            <a:r>
              <a:rPr lang="en-IN" sz="2000" dirty="0" err="1" smtClean="0">
                <a:latin typeface="Times New Roman" pitchFamily="18" charset="0"/>
                <a:cs typeface="Times New Roman" pitchFamily="18" charset="0"/>
              </a:rPr>
              <a:t>decom</a:t>
            </a:r>
            <a:r>
              <a:rPr lang="en-IN" sz="2000" dirty="0" smtClean="0">
                <a:latin typeface="Times New Roman" pitchFamily="18" charset="0"/>
                <a:cs typeface="Times New Roman" pitchFamily="18" charset="0"/>
              </a:rPr>
              <a:t>- press way, one which is independent of the instruction set and another which depends on the instruction set. </a:t>
            </a:r>
          </a:p>
          <a:p>
            <a:pPr algn="just">
              <a:lnSpc>
                <a:spcPct val="150000"/>
              </a:lnSpc>
            </a:pPr>
            <a:r>
              <a:rPr lang="en-IN" sz="2000" dirty="0" smtClean="0">
                <a:latin typeface="Times New Roman" pitchFamily="18" charset="0"/>
                <a:cs typeface="Times New Roman" pitchFamily="18" charset="0"/>
              </a:rPr>
              <a:t>Several heuristics for parsing have been proposed with greedy parsing being the most popular due to its simplicity and speed. </a:t>
            </a:r>
          </a:p>
          <a:p>
            <a:pPr algn="just">
              <a:lnSpc>
                <a:spcPct val="150000"/>
              </a:lnSpc>
            </a:pPr>
            <a:r>
              <a:rPr lang="en-IN" sz="2000" dirty="0" smtClean="0">
                <a:latin typeface="Times New Roman" pitchFamily="18" charset="0"/>
                <a:cs typeface="Times New Roman" pitchFamily="18" charset="0"/>
              </a:rPr>
              <a:t>Their proposed framework and algorithm for combining both schemes achieved at least the same reduction in code size as operand parameters, but enabled more efficient coding of the dictionary allowing for a more efficient implementation.</a:t>
            </a:r>
          </a:p>
          <a:p>
            <a:pPr algn="just">
              <a:lnSpc>
                <a:spcPct val="150000"/>
              </a:lnSpc>
            </a:pPr>
            <a:r>
              <a:rPr lang="en-IN" sz="2000" dirty="0" smtClean="0">
                <a:latin typeface="Times New Roman" pitchFamily="18" charset="0"/>
                <a:cs typeface="Times New Roman" pitchFamily="18" charset="0"/>
              </a:rPr>
              <a:t>It seemed that after several years of research in the field, in most recent years research in this area almost diminished since improvements were marginal because of sophisticated code compression schemes that had been proposed.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research in code compression has been conducted to reduce the code size and power consumption, as well as to improve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complexity and performance requirements for embedded programs grow rapidly, which results in additional memory usage and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several existing code compression algorithms have exhibited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compression performance, no single compression algorithm has efficiently worked for all kinds of benchmarks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dictionary-based compression methods often yield a single decoding table and this structure hazard restricts the performance of decompression engine.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Executing compressed programs on an embedded RISC architecture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Wolfe and A. Chanin,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difference in code size between RISC and CISC processors appears to be a significant factor limiting the use of RISC architectures in embedded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Improving code density using compression techniques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Lefurgy, P. Bird, I.-C. Chen, and T. Mudge,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post-compilation analyzer examines a program and replaces common sequences of instructions with a single instruction codeword.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bitmask-based code compression technique for embedded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S.-W. Seong and P. Mishra,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Code compression techniques address this issue by reducing the code size of application programs.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efficient code compression technique using application-aware bitmask and dictionary selection methods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S.-W. Seong and P. Mishra,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larger memory can accommodate more and large applications but increases cost, area, as well as energy requirements.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295400"/>
            <a:ext cx="7086600" cy="4953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85800"/>
            <a:ext cx="7498080" cy="5943600"/>
          </a:xfrm>
        </p:spPr>
        <p:txBody>
          <a:bodyPr>
            <a:normAutofit fontScale="62500" lnSpcReduction="20000"/>
          </a:bodyPr>
          <a:lstStyle/>
          <a:p>
            <a:pPr algn="just">
              <a:buNone/>
            </a:pPr>
            <a:r>
              <a:rPr lang="en-IN" dirty="0" smtClean="0">
                <a:latin typeface="Times New Roman" pitchFamily="18" charset="0"/>
                <a:cs typeface="Times New Roman" pitchFamily="18" charset="0"/>
              </a:rPr>
              <a:t>     An </a:t>
            </a:r>
            <a:r>
              <a:rPr lang="en-IN" dirty="0" smtClean="0">
                <a:latin typeface="Times New Roman" pitchFamily="18" charset="0"/>
                <a:cs typeface="Times New Roman" pitchFamily="18" charset="0"/>
              </a:rPr>
              <a:t>improved BCC algorithm is proposed in this paper. The encoding format was modified to enable the decompression engine to support multi-LUT access and use variable mask numbers to operate with the referenced instructions. Although the tag overhead to identify the codeword type is increased by 1 bit, the proposed method improves CR by over 7.5% with a slight hardware overhead. A new dictionary selection algorithm was also proposed to improve the CR. The fully separated dictionary architecture was used to improve the performance of the decoder, and this architecture is better suitable to decompress instruction in parallel to increase the decompression bandwidth per cycle. </a:t>
            </a:r>
            <a:r>
              <a:rPr lang="en-IN" dirty="0" err="1" smtClean="0">
                <a:latin typeface="Times New Roman" pitchFamily="18" charset="0"/>
                <a:cs typeface="Times New Roman" pitchFamily="18" charset="0"/>
              </a:rPr>
              <a:t>Multicore</a:t>
            </a:r>
            <a:r>
              <a:rPr lang="en-IN" dirty="0" smtClean="0">
                <a:latin typeface="Times New Roman" pitchFamily="18" charset="0"/>
                <a:cs typeface="Times New Roman" pitchFamily="18" charset="0"/>
              </a:rPr>
              <a:t> architecture has been a trend in modern embedded products. However, </a:t>
            </a:r>
            <a:r>
              <a:rPr lang="en-IN" dirty="0" err="1" smtClean="0">
                <a:latin typeface="Times New Roman" pitchFamily="18" charset="0"/>
                <a:cs typeface="Times New Roman" pitchFamily="18" charset="0"/>
              </a:rPr>
              <a:t>multicore</a:t>
            </a:r>
            <a:r>
              <a:rPr lang="en-IN" dirty="0" smtClean="0">
                <a:latin typeface="Times New Roman" pitchFamily="18" charset="0"/>
                <a:cs typeface="Times New Roman" pitchFamily="18" charset="0"/>
              </a:rPr>
              <a:t> systems require higher communication bandwidths either between the processors and the cache or between the cache and the memory, than </a:t>
            </a:r>
            <a:r>
              <a:rPr lang="en-IN" dirty="0" err="1" smtClean="0">
                <a:latin typeface="Times New Roman" pitchFamily="18" charset="0"/>
                <a:cs typeface="Times New Roman" pitchFamily="18" charset="0"/>
              </a:rPr>
              <a:t>singlecore</a:t>
            </a:r>
            <a:r>
              <a:rPr lang="en-IN" dirty="0" smtClean="0">
                <a:latin typeface="Times New Roman" pitchFamily="18" charset="0"/>
                <a:cs typeface="Times New Roman" pitchFamily="18" charset="0"/>
              </a:rPr>
              <a:t> systems. The design of a decompression engine is a new challenge for </a:t>
            </a:r>
            <a:r>
              <a:rPr lang="en-IN" dirty="0" err="1" smtClean="0">
                <a:latin typeface="Times New Roman" pitchFamily="18" charset="0"/>
                <a:cs typeface="Times New Roman" pitchFamily="18" charset="0"/>
              </a:rPr>
              <a:t>multicore</a:t>
            </a:r>
            <a:r>
              <a:rPr lang="en-IN" dirty="0" smtClean="0">
                <a:latin typeface="Times New Roman" pitchFamily="18" charset="0"/>
                <a:cs typeface="Times New Roman" pitchFamily="18" charset="0"/>
              </a:rPr>
              <a:t> systems. In the future studies, the design and implementation of a general multilevel separated dictionary decompression engine [23] with fully separated LUTs method and a parallel decompression engine will be investigated, for applying code compression to architectures with high bandwidth requirements, such as </a:t>
            </a:r>
            <a:r>
              <a:rPr lang="en-IN" dirty="0" err="1" smtClean="0">
                <a:latin typeface="Times New Roman" pitchFamily="18" charset="0"/>
                <a:cs typeface="Times New Roman" pitchFamily="18" charset="0"/>
              </a:rPr>
              <a:t>multicore</a:t>
            </a:r>
            <a:r>
              <a:rPr lang="en-IN" dirty="0" smtClean="0">
                <a:latin typeface="Times New Roman" pitchFamily="18" charset="0"/>
                <a:cs typeface="Times New Roman" pitchFamily="18" charset="0"/>
              </a:rPr>
              <a:t> architectures. Not only the CR, but also performance, power consumption, and communication bandwidth between the memory and the caches should be analyzed.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96000"/>
          </a:xfrm>
        </p:spPr>
        <p:txBody>
          <a:bodyPr>
            <a:noAutofit/>
          </a:bodyPr>
          <a:lstStyle/>
          <a:p>
            <a:pPr algn="just">
              <a:lnSpc>
                <a:spcPct val="160000"/>
              </a:lnSpc>
            </a:pPr>
            <a:r>
              <a:rPr lang="en-IN" sz="1700" dirty="0" smtClean="0">
                <a:latin typeface="Times New Roman" pitchFamily="18" charset="0"/>
                <a:cs typeface="Times New Roman" pitchFamily="18" charset="0"/>
              </a:rPr>
              <a:t>[1] A. Wolfe and A. </a:t>
            </a:r>
            <a:r>
              <a:rPr lang="en-IN" sz="1700" dirty="0" err="1" smtClean="0">
                <a:latin typeface="Times New Roman" pitchFamily="18" charset="0"/>
                <a:cs typeface="Times New Roman" pitchFamily="18" charset="0"/>
              </a:rPr>
              <a:t>Chanin</a:t>
            </a:r>
            <a:r>
              <a:rPr lang="en-IN" sz="1700" dirty="0" smtClean="0">
                <a:latin typeface="Times New Roman" pitchFamily="18" charset="0"/>
                <a:cs typeface="Times New Roman" pitchFamily="18" charset="0"/>
              </a:rPr>
              <a:t>, “Executing compressed programs on an embedded RISC architecture,” in Proc. 25th </a:t>
            </a:r>
            <a:r>
              <a:rPr lang="en-IN" sz="1700" dirty="0" err="1" smtClean="0">
                <a:latin typeface="Times New Roman" pitchFamily="18" charset="0"/>
                <a:cs typeface="Times New Roman" pitchFamily="18" charset="0"/>
              </a:rPr>
              <a:t>Annu</a:t>
            </a:r>
            <a:r>
              <a:rPr lang="en-IN" sz="1700" dirty="0" smtClean="0">
                <a:latin typeface="Times New Roman" pitchFamily="18" charset="0"/>
                <a:cs typeface="Times New Roman" pitchFamily="18" charset="0"/>
              </a:rPr>
              <a:t>.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Microarchitecture</a:t>
            </a:r>
            <a:r>
              <a:rPr lang="en-IN" sz="1700" dirty="0" smtClean="0">
                <a:latin typeface="Times New Roman" pitchFamily="18" charset="0"/>
                <a:cs typeface="Times New Roman" pitchFamily="18" charset="0"/>
              </a:rPr>
              <a:t>, Dec. 1992, pp. 81–91.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C. </a:t>
            </a:r>
            <a:r>
              <a:rPr lang="en-IN" sz="1700" dirty="0" err="1" smtClean="0">
                <a:latin typeface="Times New Roman" pitchFamily="18" charset="0"/>
                <a:cs typeface="Times New Roman" pitchFamily="18" charset="0"/>
              </a:rPr>
              <a:t>Lefurgy</a:t>
            </a:r>
            <a:r>
              <a:rPr lang="en-IN" sz="1700" dirty="0" smtClean="0">
                <a:latin typeface="Times New Roman" pitchFamily="18" charset="0"/>
                <a:cs typeface="Times New Roman" pitchFamily="18" charset="0"/>
              </a:rPr>
              <a:t>, P. Bird, I.-C. Chen, and T. </a:t>
            </a:r>
            <a:r>
              <a:rPr lang="en-IN" sz="1700" dirty="0" err="1" smtClean="0">
                <a:latin typeface="Times New Roman" pitchFamily="18" charset="0"/>
                <a:cs typeface="Times New Roman" pitchFamily="18" charset="0"/>
              </a:rPr>
              <a:t>Mudge</a:t>
            </a:r>
            <a:r>
              <a:rPr lang="en-IN" sz="1700" dirty="0" smtClean="0">
                <a:latin typeface="Times New Roman" pitchFamily="18" charset="0"/>
                <a:cs typeface="Times New Roman" pitchFamily="18" charset="0"/>
              </a:rPr>
              <a:t>, “Improving code density using compression techniques,” in Proc. 30th </a:t>
            </a:r>
            <a:r>
              <a:rPr lang="en-IN" sz="1700" dirty="0" err="1" smtClean="0">
                <a:latin typeface="Times New Roman" pitchFamily="18" charset="0"/>
                <a:cs typeface="Times New Roman" pitchFamily="18" charset="0"/>
              </a:rPr>
              <a:t>Annu</a:t>
            </a:r>
            <a:r>
              <a:rPr lang="en-IN" sz="1700" dirty="0" smtClean="0">
                <a:latin typeface="Times New Roman" pitchFamily="18" charset="0"/>
                <a:cs typeface="Times New Roman" pitchFamily="18" charset="0"/>
              </a:rPr>
              <a:t>. ACM/IEEE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MICRO, Dec. 1997, pp. 194–203.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S.-W. </a:t>
            </a:r>
            <a:r>
              <a:rPr lang="en-IN" sz="1700" dirty="0" err="1" smtClean="0">
                <a:latin typeface="Times New Roman" pitchFamily="18" charset="0"/>
                <a:cs typeface="Times New Roman" pitchFamily="18" charset="0"/>
              </a:rPr>
              <a:t>Seong</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Mishra</a:t>
            </a:r>
            <a:r>
              <a:rPr lang="en-IN" sz="1700" dirty="0" smtClean="0">
                <a:latin typeface="Times New Roman" pitchFamily="18" charset="0"/>
                <a:cs typeface="Times New Roman" pitchFamily="18" charset="0"/>
              </a:rPr>
              <a:t>, “A bitmask-based code compression technique for embedded systems,” in Proc. IEEE/ACM ICCAD, Nov. 2006, pp. 251–254.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S.-W. </a:t>
            </a:r>
            <a:r>
              <a:rPr lang="en-IN" sz="1700" dirty="0" err="1" smtClean="0">
                <a:latin typeface="Times New Roman" pitchFamily="18" charset="0"/>
                <a:cs typeface="Times New Roman" pitchFamily="18" charset="0"/>
              </a:rPr>
              <a:t>Seong</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Mishra</a:t>
            </a:r>
            <a:r>
              <a:rPr lang="en-IN" sz="1700" dirty="0" smtClean="0">
                <a:latin typeface="Times New Roman" pitchFamily="18" charset="0"/>
                <a:cs typeface="Times New Roman" pitchFamily="18" charset="0"/>
              </a:rPr>
              <a:t>, “An efficient code compression technique using application-aware bitmask and dictionary selection methods,” in Proc. DATE, 2007, pp. 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M. </a:t>
            </a:r>
            <a:r>
              <a:rPr lang="en-IN" sz="1700" dirty="0" err="1" smtClean="0">
                <a:latin typeface="Times New Roman" pitchFamily="18" charset="0"/>
                <a:cs typeface="Times New Roman" pitchFamily="18" charset="0"/>
              </a:rPr>
              <a:t>Thuresson</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Stenstrom</a:t>
            </a:r>
            <a:r>
              <a:rPr lang="en-IN" sz="1700" dirty="0" smtClean="0">
                <a:latin typeface="Times New Roman" pitchFamily="18" charset="0"/>
                <a:cs typeface="Times New Roman" pitchFamily="18" charset="0"/>
              </a:rPr>
              <a:t>, “Evaluation of extended </a:t>
            </a:r>
            <a:r>
              <a:rPr lang="en-IN" sz="1700" dirty="0" err="1" smtClean="0">
                <a:latin typeface="Times New Roman" pitchFamily="18" charset="0"/>
                <a:cs typeface="Times New Roman" pitchFamily="18" charset="0"/>
              </a:rPr>
              <a:t>dictionarybased</a:t>
            </a:r>
            <a:r>
              <a:rPr lang="en-IN" sz="1700" dirty="0" smtClean="0">
                <a:latin typeface="Times New Roman" pitchFamily="18" charset="0"/>
                <a:cs typeface="Times New Roman" pitchFamily="18" charset="0"/>
              </a:rPr>
              <a:t> static code compression schemes,” in Proc. 2nd Conf.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Frontiers, 2005, pp. 77–86.</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TMS320C62x DSP CPU and Instruction Set Reference Guide, Texas Instruments, Dallas, TX, USA, Jul. 2006.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H. </a:t>
            </a:r>
            <a:r>
              <a:rPr lang="en-IN" sz="1700" dirty="0" err="1" smtClean="0">
                <a:latin typeface="Times New Roman" pitchFamily="18" charset="0"/>
                <a:cs typeface="Times New Roman" pitchFamily="18" charset="0"/>
              </a:rPr>
              <a:t>Lekatsas</a:t>
            </a:r>
            <a:r>
              <a:rPr lang="en-IN" sz="1700" dirty="0" smtClean="0">
                <a:latin typeface="Times New Roman" pitchFamily="18" charset="0"/>
                <a:cs typeface="Times New Roman" pitchFamily="18" charset="0"/>
              </a:rPr>
              <a:t> and W. Wolf, “SAMC: A code compression algorithm for embedded processors,” IEEE Trans. Computer-Aided Design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Circuits Syst., vol. 18, no. 12, pp. 1689–1701, Dec. 1999.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S. Y. </a:t>
            </a:r>
            <a:r>
              <a:rPr lang="en-IN" sz="1700" dirty="0" err="1" smtClean="0">
                <a:latin typeface="Times New Roman" pitchFamily="18" charset="0"/>
                <a:cs typeface="Times New Roman" pitchFamily="18" charset="0"/>
              </a:rPr>
              <a:t>Larin</a:t>
            </a:r>
            <a:r>
              <a:rPr lang="en-IN" sz="1700" dirty="0" smtClean="0">
                <a:latin typeface="Times New Roman" pitchFamily="18" charset="0"/>
                <a:cs typeface="Times New Roman" pitchFamily="18" charset="0"/>
              </a:rPr>
              <a:t> and T. M. Conte, “Compiler-driven cached code compression schemes for embedded ILP processors,” in Proc. 32nd </a:t>
            </a:r>
            <a:r>
              <a:rPr lang="en-IN" sz="1700" dirty="0" err="1" smtClean="0">
                <a:latin typeface="Times New Roman" pitchFamily="18" charset="0"/>
                <a:cs typeface="Times New Roman" pitchFamily="18" charset="0"/>
              </a:rPr>
              <a:t>Annu</a:t>
            </a:r>
            <a:r>
              <a:rPr lang="en-IN" sz="1700" dirty="0" smtClean="0">
                <a:latin typeface="Times New Roman" pitchFamily="18" charset="0"/>
                <a:cs typeface="Times New Roman" pitchFamily="18" charset="0"/>
              </a:rPr>
              <a:t>.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Microarchitecture</a:t>
            </a:r>
            <a:r>
              <a:rPr lang="en-IN" sz="1700" dirty="0" smtClean="0">
                <a:latin typeface="Times New Roman" pitchFamily="18" charset="0"/>
                <a:cs typeface="Times New Roman" pitchFamily="18" charset="0"/>
              </a:rPr>
              <a:t>, Nov. 1999, pp. 82–91.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Y. </a:t>
            </a:r>
            <a:r>
              <a:rPr lang="en-IN" sz="1700" dirty="0" err="1" smtClean="0">
                <a:latin typeface="Times New Roman" pitchFamily="18" charset="0"/>
                <a:cs typeface="Times New Roman" pitchFamily="18" charset="0"/>
              </a:rPr>
              <a:t>Xie</a:t>
            </a:r>
            <a:r>
              <a:rPr lang="en-IN" sz="1700" dirty="0" smtClean="0">
                <a:latin typeface="Times New Roman" pitchFamily="18" charset="0"/>
                <a:cs typeface="Times New Roman" pitchFamily="18" charset="0"/>
              </a:rPr>
              <a:t>, W. Wolf, and H. </a:t>
            </a:r>
            <a:r>
              <a:rPr lang="en-IN" sz="1700" dirty="0" err="1" smtClean="0">
                <a:latin typeface="Times New Roman" pitchFamily="18" charset="0"/>
                <a:cs typeface="Times New Roman" pitchFamily="18" charset="0"/>
              </a:rPr>
              <a:t>Lekatsas</a:t>
            </a:r>
            <a:r>
              <a:rPr lang="en-IN" sz="1700" dirty="0" smtClean="0">
                <a:latin typeface="Times New Roman" pitchFamily="18" charset="0"/>
                <a:cs typeface="Times New Roman" pitchFamily="18" charset="0"/>
              </a:rPr>
              <a:t>, “Code compression for VLIW processors using variable-to-fixed coding,” in Proc. 15th ISSS, 2002, pp. 138–143.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C. H. Lin, Y. </a:t>
            </a:r>
            <a:r>
              <a:rPr lang="en-IN" sz="1700" dirty="0" err="1" smtClean="0">
                <a:latin typeface="Times New Roman" pitchFamily="18" charset="0"/>
                <a:cs typeface="Times New Roman" pitchFamily="18" charset="0"/>
              </a:rPr>
              <a:t>Xie</a:t>
            </a:r>
            <a:r>
              <a:rPr lang="en-IN" sz="1700" dirty="0" smtClean="0">
                <a:latin typeface="Times New Roman" pitchFamily="18" charset="0"/>
                <a:cs typeface="Times New Roman" pitchFamily="18" charset="0"/>
              </a:rPr>
              <a:t>, and W. Wolf, “Code compression for VLIW embedded systems using a self-generating table,”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15, no. 10, pp. 1160–1171, Oct. 2007.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1505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Code Compression for Embedded Systems Using Separated Dictionaries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2022-02-09T11:52:49Z</dcterms:modified>
</cp:coreProperties>
</file>