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A Method to Design Single Error Correction Codes With Fast Decoding for a Subset of Critical Bits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638800"/>
          </a:xfrm>
        </p:spPr>
        <p:txBody>
          <a:bodyPr>
            <a:noAutofit/>
          </a:bodyPr>
          <a:lstStyle/>
          <a:p>
            <a:pPr algn="just">
              <a:lnSpc>
                <a:spcPct val="150000"/>
              </a:lnSpc>
              <a:buNone/>
            </a:pPr>
            <a:r>
              <a:rPr lang="en-IN" sz="2000" dirty="0" smtClean="0">
                <a:latin typeface="Times New Roman" pitchFamily="18" charset="0"/>
                <a:cs typeface="Times New Roman" pitchFamily="18" charset="0"/>
              </a:rPr>
              <a:t>    Single </a:t>
            </a:r>
            <a:r>
              <a:rPr lang="en-IN" sz="2000" dirty="0" smtClean="0">
                <a:latin typeface="Times New Roman" pitchFamily="18" charset="0"/>
                <a:cs typeface="Times New Roman" pitchFamily="18" charset="0"/>
              </a:rPr>
              <a:t>error correction (SEC) codes are widely used to protect data stored in memories and registers. In some applications, such as networking, a few control bits are added to the data to facilitate their processing. For example, flags to mark the start or the end of a packet are widely used. Therefore, it is important to have SEC codes that protect both the data and the associated control bits. It is attractive for these codes to provide fast decoding of the control bits, as these are used to determine the processing of the data and are commonly on the critical timing path. In this brief, a method to extend SEC codes to support a few additional control bits is presented. The derived codes support fast decoding of the additional control bits and are therefore suitable for networking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These codes can decode in a unique way up to n−k 2 errors, and there exists the possibility to decode them beyond the classical bounded radius n−k 2 .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decoding speed is a very important factor since one wants to optimize communications speed, but there exist contexts in which the use of such a decoding is not as important since the use of the algorithm is only causal in the overall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inferred codes have a similar number of equality check bits as existing SEC codes and in this manner don't require extra cost regarding memory or registers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more powerful than using two separate SEC codes (one for the data bits and the other for the control bits) as this requires additional uniformity check bits.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problem that occurs when protecting the data in networking applications is that, to facilitate its processing, a few control bits are added to each data block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problem in using an extended SEC code is that the decoding of the control bits is more complex</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is that now, to decode the 3 control bits, we need to compute the 8 parity check bits and compare the results against the columns of the control bits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codes do have an impact on the decoding delay for the data bits. For the decoders, the added delay on data bits is significant for most word sizes.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One of the objectives of this article is to study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attacks and propose adequate robustness measures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proposed algorithm uses middle frequencies for the insertion of the mark as both invisibility and robustness against low pass filter attacks is required in such an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assess the advantages of the proposed plot, a few codes have been actualized and contrasted and least weight SEC codes.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codes are valuable in applications, where a couple of control bits are added to every datum square and the control bits must be decoded with low postponement.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is more efficient than using two separate SEC codes (one for the data bits and the other for the control bits) as this requires additional parity check bits.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flags are used to determine the processing of the data, and the associated control logic is commonly on the critical timing path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clock frequencies used in current ASICs are typically in the range of 300 MHz to 1 GHz, and the clock frequencies in FPGAs are typically lower (under 400 MHz</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protect the control bits, the first three parity check bits can be assigned different values for each control bit, and the remaining parity check bits are not used to protect the control bits.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Forwarding metamorphosis: Fast programmable match-action processing in hardware for SDN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Bosshart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propose the RMT (reconfigurable match tables) model, a new RISC-inspired pipelined architecture for switching chips, and we identify the essential minimal set of action primitives to specify how headers are processed in hardware.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NetFPGA—An open platform for gigabit-rate network switching and routing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W. Lockwood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t>
                      </a:r>
                      <a:r>
                        <a:rPr lang="en-US" sz="2000" dirty="0" err="1">
                          <a:solidFill>
                            <a:srgbClr val="333333"/>
                          </a:solidFill>
                          <a:latin typeface="Times New Roman"/>
                          <a:ea typeface="Calibri"/>
                          <a:cs typeface="Latha"/>
                        </a:rPr>
                        <a:t>NetFPGA</a:t>
                      </a:r>
                      <a:r>
                        <a:rPr lang="en-US" sz="2000" dirty="0">
                          <a:solidFill>
                            <a:srgbClr val="333333"/>
                          </a:solidFill>
                          <a:latin typeface="Times New Roman"/>
                          <a:ea typeface="Calibri"/>
                          <a:cs typeface="Latha"/>
                        </a:rPr>
                        <a:t> platform enables students and researchers to build high-performance networking systems in hardware.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for soft error resiliency in Internet core routers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L. Silburt, A. Evans, I. Perryman, S.-J. Wen, and D. Alexandrescu,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focus on the ASIC design and analysis techniques that were undertaken to achieve the targeted behavior using 65 nm technology.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Error-correcting codes for semiconductor memory applications: A state-of-the-art review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L. Chen and M. Y. Hsiao,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state-of-the-art review of error-correcting codes for computer semiconductor memory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676400"/>
            <a:ext cx="6781800" cy="4495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334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762000"/>
            <a:ext cx="7498080" cy="5943600"/>
          </a:xfrm>
        </p:spPr>
        <p:txBody>
          <a:bodyPr>
            <a:normAutofit fontScale="62500" lnSpcReduction="20000"/>
          </a:bodyPr>
          <a:lstStyle/>
          <a:p>
            <a:pPr algn="just">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brief, a method to construct SEC codes that can protect a block of data and some additional control bits has been presented. The derived codes are designed to enable fast decoding of the control bits. The derived codes have the same number of parity check bits as existing SEC codes and therefore do not require additional cost in terms of memory or registers. To evaluate the benefits of the proposed scheme, several codes have been implemented and compared with minimum-weight SEC codes. The proposed codes are useful in applications, where a few control bits are added to each data block and the control bits have to be decoded with low delay. This is the case on some networking circuits. The scheme can also be useful in other applications where the critical delay affects some specific bits such as in some finite-state machines. Another example is arithmetic circuits where the critical path is commonly on the least significant bits. Therefore, reducing the delay on those bits can increase the overall circuit speed. The use of the proposed scheme for those applications beyond networking is an interesting topic for future work. It may be possible to apply the idea of modifying the matrix of the code to enable fast decoding of a few bits to more advanced ECCs that can correct multiple bit errors. Finally, the scheme can also be extended to support more control bits by using one or two additional parity check bits. This would provide a solution to achieve fast decoding without using two separate codes for data and control bits.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P. </a:t>
            </a:r>
            <a:r>
              <a:rPr lang="en-IN" sz="1700" dirty="0" err="1" smtClean="0">
                <a:latin typeface="Times New Roman" pitchFamily="18" charset="0"/>
                <a:cs typeface="Times New Roman" pitchFamily="18" charset="0"/>
              </a:rPr>
              <a:t>Bosshart</a:t>
            </a:r>
            <a:r>
              <a:rPr lang="en-IN" sz="1700" dirty="0" smtClean="0">
                <a:latin typeface="Times New Roman" pitchFamily="18" charset="0"/>
                <a:cs typeface="Times New Roman" pitchFamily="18" charset="0"/>
              </a:rPr>
              <a:t> et al., “Forwarding metamorphosis: Fast programmable match-action processing in hardware for SDN,” in Proc. SIGCOMM, 2013, pp. 99–110.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J. W. Lockwood et al., “</a:t>
            </a:r>
            <a:r>
              <a:rPr lang="en-IN" sz="1700" dirty="0" err="1" smtClean="0">
                <a:latin typeface="Times New Roman" pitchFamily="18" charset="0"/>
                <a:cs typeface="Times New Roman" pitchFamily="18" charset="0"/>
              </a:rPr>
              <a:t>NetFPGA</a:t>
            </a:r>
            <a:r>
              <a:rPr lang="en-IN" sz="1700" dirty="0" smtClean="0">
                <a:latin typeface="Times New Roman" pitchFamily="18" charset="0"/>
                <a:cs typeface="Times New Roman" pitchFamily="18" charset="0"/>
              </a:rPr>
              <a:t>—An open platform for gigabit-rate network switching and routing,” in Proc. IEEE Int. Conf. </a:t>
            </a:r>
            <a:r>
              <a:rPr lang="en-IN" sz="1700" dirty="0" err="1" smtClean="0">
                <a:latin typeface="Times New Roman" pitchFamily="18" charset="0"/>
                <a:cs typeface="Times New Roman" pitchFamily="18" charset="0"/>
              </a:rPr>
              <a:t>Microelectron</a:t>
            </a:r>
            <a:r>
              <a:rPr lang="en-IN" sz="1700" dirty="0" smtClean="0">
                <a:latin typeface="Times New Roman" pitchFamily="18" charset="0"/>
                <a:cs typeface="Times New Roman" pitchFamily="18" charset="0"/>
              </a:rPr>
              <a:t>. Syst. Educ., Jun. 2007, pp. 160–161.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A. L. </a:t>
            </a:r>
            <a:r>
              <a:rPr lang="en-IN" sz="1700" dirty="0" err="1" smtClean="0">
                <a:latin typeface="Times New Roman" pitchFamily="18" charset="0"/>
                <a:cs typeface="Times New Roman" pitchFamily="18" charset="0"/>
              </a:rPr>
              <a:t>Silburt</a:t>
            </a:r>
            <a:r>
              <a:rPr lang="en-IN" sz="1700" dirty="0" smtClean="0">
                <a:latin typeface="Times New Roman" pitchFamily="18" charset="0"/>
                <a:cs typeface="Times New Roman" pitchFamily="18" charset="0"/>
              </a:rPr>
              <a:t>, A. Evans, I. Perryman, S.-J. </a:t>
            </a:r>
            <a:r>
              <a:rPr lang="en-IN" sz="1700" dirty="0" err="1" smtClean="0">
                <a:latin typeface="Times New Roman" pitchFamily="18" charset="0"/>
                <a:cs typeface="Times New Roman" pitchFamily="18" charset="0"/>
              </a:rPr>
              <a:t>Wen</a:t>
            </a:r>
            <a:r>
              <a:rPr lang="en-IN" sz="1700" dirty="0" smtClean="0">
                <a:latin typeface="Times New Roman" pitchFamily="18" charset="0"/>
                <a:cs typeface="Times New Roman" pitchFamily="18" charset="0"/>
              </a:rPr>
              <a:t>, and D. </a:t>
            </a:r>
            <a:r>
              <a:rPr lang="en-IN" sz="1700" dirty="0" err="1" smtClean="0">
                <a:latin typeface="Times New Roman" pitchFamily="18" charset="0"/>
                <a:cs typeface="Times New Roman" pitchFamily="18" charset="0"/>
              </a:rPr>
              <a:t>Alexandrescu</a:t>
            </a:r>
            <a:r>
              <a:rPr lang="en-IN" sz="1700" dirty="0" smtClean="0">
                <a:latin typeface="Times New Roman" pitchFamily="18" charset="0"/>
                <a:cs typeface="Times New Roman" pitchFamily="18" charset="0"/>
              </a:rPr>
              <a:t>, “Design for soft error resiliency in Internet core routers,” IEEE Trans. </a:t>
            </a:r>
            <a:r>
              <a:rPr lang="en-IN" sz="1700" dirty="0" err="1" smtClean="0">
                <a:latin typeface="Times New Roman" pitchFamily="18" charset="0"/>
                <a:cs typeface="Times New Roman" pitchFamily="18" charset="0"/>
              </a:rPr>
              <a:t>Nucl</a:t>
            </a:r>
            <a:r>
              <a:rPr lang="en-IN" sz="1700" dirty="0" smtClean="0">
                <a:latin typeface="Times New Roman" pitchFamily="18" charset="0"/>
                <a:cs typeface="Times New Roman" pitchFamily="18" charset="0"/>
              </a:rPr>
              <a:t>. Sci., vol. 56, no. 6, pp. 3551–3555, Dec. 2009.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E. Fujiwara, Code Design for Dependable Systems: Theory and Practical Application. Hoboken, NJ, USA: Wiley, 2006.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C. L. Chen and M. Y. Hsiao, “Error-correcting codes for semiconductor memory applications: A state-of-the-art review,” IBM J. Res. Develop., vol. 28, no. 2, pp. 124–134, Mar. 1984.</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V. </a:t>
            </a:r>
            <a:r>
              <a:rPr lang="en-IN" sz="1800" dirty="0" err="1" smtClean="0">
                <a:latin typeface="Times New Roman" pitchFamily="18" charset="0"/>
                <a:cs typeface="Times New Roman" pitchFamily="18" charset="0"/>
              </a:rPr>
              <a:t>Gherman</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Evain</a:t>
            </a:r>
            <a:r>
              <a:rPr lang="en-IN" sz="1800" dirty="0" smtClean="0">
                <a:latin typeface="Times New Roman" pitchFamily="18" charset="0"/>
                <a:cs typeface="Times New Roman" pitchFamily="18" charset="0"/>
              </a:rPr>
              <a:t>, N. Seymour, and Y. </a:t>
            </a:r>
            <a:r>
              <a:rPr lang="en-IN" sz="1800" dirty="0" err="1" smtClean="0">
                <a:latin typeface="Times New Roman" pitchFamily="18" charset="0"/>
                <a:cs typeface="Times New Roman" pitchFamily="18" charset="0"/>
              </a:rPr>
              <a:t>Bonhomme</a:t>
            </a:r>
            <a:r>
              <a:rPr lang="en-IN" sz="1800" dirty="0" smtClean="0">
                <a:latin typeface="Times New Roman" pitchFamily="18" charset="0"/>
                <a:cs typeface="Times New Roman" pitchFamily="18" charset="0"/>
              </a:rPr>
              <a:t>, “Generalized parity-check matrices for SEC-DED codes with fixed parity,” in Proc. IEEE On-Line Test.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2011, pp. 198–20.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Ten Gigabit Ethernet Medium Access Controller, </a:t>
            </a:r>
            <a:r>
              <a:rPr lang="en-IN" sz="1800" dirty="0" err="1" smtClean="0">
                <a:latin typeface="Times New Roman" pitchFamily="18" charset="0"/>
                <a:cs typeface="Times New Roman" pitchFamily="18" charset="0"/>
              </a:rPr>
              <a:t>OpenCores</a:t>
            </a:r>
            <a:r>
              <a:rPr lang="en-IN" sz="1800" dirty="0" smtClean="0">
                <a:latin typeface="Times New Roman" pitchFamily="18" charset="0"/>
                <a:cs typeface="Times New Roman" pitchFamily="18" charset="0"/>
              </a:rPr>
              <a:t>. [Online]. Available: http://opencores.org/project/ethmac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P. </a:t>
            </a:r>
            <a:r>
              <a:rPr lang="en-IN" sz="1800" dirty="0" err="1" smtClean="0">
                <a:latin typeface="Times New Roman" pitchFamily="18" charset="0"/>
                <a:cs typeface="Times New Roman" pitchFamily="18" charset="0"/>
              </a:rPr>
              <a:t>Zabinski</a:t>
            </a:r>
            <a:r>
              <a:rPr lang="en-IN" sz="1800" dirty="0" smtClean="0">
                <a:latin typeface="Times New Roman" pitchFamily="18" charset="0"/>
                <a:cs typeface="Times New Roman" pitchFamily="18" charset="0"/>
              </a:rPr>
              <a:t>, B. Gilbert, and E. Daniel, “Coming challenges with </a:t>
            </a:r>
            <a:r>
              <a:rPr lang="en-IN" sz="1800" dirty="0" err="1" smtClean="0">
                <a:latin typeface="Times New Roman" pitchFamily="18" charset="0"/>
                <a:cs typeface="Times New Roman" pitchFamily="18" charset="0"/>
              </a:rPr>
              <a:t>terabitper</a:t>
            </a:r>
            <a:r>
              <a:rPr lang="en-IN" sz="1800" dirty="0" smtClean="0">
                <a:latin typeface="Times New Roman" pitchFamily="18" charset="0"/>
                <a:cs typeface="Times New Roman" pitchFamily="18" charset="0"/>
              </a:rPr>
              <a:t>-second data communication,” IEEE Circuits Syst. Mag., vol. 13, no. 3, pp. 10–20, 3rd Quart.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UltraScale</a:t>
            </a:r>
            <a:r>
              <a:rPr lang="en-IN" sz="1800" dirty="0" smtClean="0">
                <a:latin typeface="Times New Roman" pitchFamily="18" charset="0"/>
                <a:cs typeface="Times New Roman" pitchFamily="18" charset="0"/>
              </a:rPr>
              <a:t> Architecture Integrated Block for 100 G Ethernet v.14. </a:t>
            </a:r>
            <a:r>
              <a:rPr lang="en-IN" sz="1800" dirty="0" err="1" smtClean="0">
                <a:latin typeface="Times New Roman" pitchFamily="18" charset="0"/>
                <a:cs typeface="Times New Roman" pitchFamily="18" charset="0"/>
              </a:rPr>
              <a:t>LigCOREIP</a:t>
            </a:r>
            <a:r>
              <a:rPr lang="en-IN" sz="1800" dirty="0" smtClean="0">
                <a:latin typeface="Times New Roman" pitchFamily="18" charset="0"/>
                <a:cs typeface="Times New Roman" pitchFamily="18" charset="0"/>
              </a:rPr>
              <a:t> Product Guide. PG165, Xilinx, San Jose, CA, USA. Jan. 22,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OpenSilicon</a:t>
            </a:r>
            <a:r>
              <a:rPr lang="en-IN" sz="1800" dirty="0" smtClean="0">
                <a:latin typeface="Times New Roman" pitchFamily="18" charset="0"/>
                <a:cs typeface="Times New Roman" pitchFamily="18" charset="0"/>
              </a:rPr>
              <a:t> Interlaken ASIC IP Core. [Online]. Available: www.opensilicon.com/open-silicon-ips/interlaken-controller-ip/</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1284</TotalTime>
  <Words>1541</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Method to Design Single Error Correction Codes With Fast Decoding for a Subset of Critical Bits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2022-02-09T07:23:43Z</dcterms:modified>
</cp:coreProperties>
</file>