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In-Field Test for Permanent Faults in FIFO Buffers of </a:t>
            </a:r>
            <a:r>
              <a:rPr lang="en-IN" b="1" dirty="0" err="1" smtClean="0">
                <a:latin typeface="Times New Roman" pitchFamily="18" charset="0"/>
                <a:cs typeface="Times New Roman" pitchFamily="18" charset="0"/>
              </a:rPr>
              <a:t>NoC</a:t>
            </a:r>
            <a:r>
              <a:rPr lang="en-IN" b="1" dirty="0" smtClean="0">
                <a:latin typeface="Times New Roman" pitchFamily="18" charset="0"/>
                <a:cs typeface="Times New Roman" pitchFamily="18" charset="0"/>
              </a:rPr>
              <a:t> Routers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7620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proposes an on-line transparent test technique for detection of latent hard faults which develop in </a:t>
            </a:r>
            <a:r>
              <a:rPr lang="en-IN" sz="2000" dirty="0" err="1" smtClean="0">
                <a:latin typeface="Times New Roman" pitchFamily="18" charset="0"/>
                <a:cs typeface="Times New Roman" pitchFamily="18" charset="0"/>
              </a:rPr>
              <a:t>firstinput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firstouptput</a:t>
            </a:r>
            <a:r>
              <a:rPr lang="en-IN" sz="2000" dirty="0" smtClean="0">
                <a:latin typeface="Times New Roman" pitchFamily="18" charset="0"/>
                <a:cs typeface="Times New Roman" pitchFamily="18" charset="0"/>
              </a:rPr>
              <a:t> buffers of routers during field operation of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The technique involves repeating tests periodically to prevent accumulation of faults. A prototype implementation of the proposed test algorithm has been integrated into the router-channel interface and on-line test has been performed with synthetic self-similar data traffic. The performance of the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after addition of the test circuit has been investigated in terms of throughput while the area overhead has been studied by synthesizing the test hardware. In addition, an on-line test technique for the routing logic has been proposed which considers utilizing the header flits of the data traffic movement in transporting the test patterns.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faults considered in this brief, if applied for SRAMs or DRAMs, can be detected using standard March tests.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if the same set of faults are considered for SRAM-type FIFOs, March test cannot be used directly due to the address restriction in SRAM-type FIFOs mentioned in and thus we were motivated to choose single-order address MATS++ test (SOA-MATS++) for the detection of faults considered in this brief.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transparent SOA-MATS++ algorithm is intended for test of stuck-at fault, transient fault, and read stuck-at fault, transition fault, and read disturb fault tests developed during field operation of FIFO memories.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core testing problem is formulated as a </a:t>
            </a:r>
            <a:r>
              <a:rPr lang="en-IN" sz="2000" dirty="0" err="1" smtClean="0">
                <a:latin typeface="Times New Roman" pitchFamily="18" charset="0"/>
                <a:cs typeface="Times New Roman" pitchFamily="18" charset="0"/>
              </a:rPr>
              <a:t>unicast</a:t>
            </a:r>
            <a:r>
              <a:rPr lang="en-IN" sz="2000" dirty="0" smtClean="0">
                <a:latin typeface="Times New Roman" pitchFamily="18" charset="0"/>
                <a:cs typeface="Times New Roman" pitchFamily="18" charset="0"/>
              </a:rPr>
              <a:t>-based multicast problem in order to decrease test data delivery time in the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problems are expected to further worsen with technology scaling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Mediator is utilized to take care of the issue of various solicitations coming at single yield port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test initiation after the buffer gets full would cause the following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two problems can be avoided by periodically testing the FIFO buffers. Periodic testing of a FIFO buffer allows test of a different set of locations of the FIFO buffer in each test burst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on-line transparent test technique for detection of latent hard faults which develop in first input first output buffers of routers during field operation of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and also propose fault tolerant solution by introducing shared buffer in router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proposes an on-line transparent test technique for detection of latent hard faults which develop in first input first output buffers of routers during field operation of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prototype implementation of the proposed test algorithm has been integrated into the router-channel interface and on-line test has been performed with synthetic self-similar data traffic.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transparent test is utilized to perform online and periodic test of FIFO memory present within the routers of the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after addition of the test circuit has been investigated in terms of throughput while the area overhead has been studied by synthesizing the test hardware.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can decrease the probability of routing packets through congested areas and thus improve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structure is easy implementation and has a low influence on the performance of PLL.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Rerouting might take place through non minimal paths which affect the performance significantly not only by taking long paths but also by creating hotspot around a fault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transparent test algorithm is then used to implement a transparent BIST.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Route packets, not wires: On-chip interconnection networks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 J. Dally and B. Towles,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Using on-chip interconnection networks in place of ad-hoc global wiring structures the top level wires on a chip and facilitates modular design.</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Threshold-based mechanisms to discriminate transient from intermittent faults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Bondavalli, S. Chiaradonna, F. Di Giandomenico, and F. Grandoni,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paper presents a class of count-and-threshold mechanisms, collectively named α-count, which are able to discriminate between transient faults and intermittent faults in computing systems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Methods for fault tolerance in networks-on-chip</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Radetzki, C. Feng, X. Zhao, and A. Jantsch,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Networks-on-Chip constitute the interconnection architecture of future, massively parallel multiprocessors that assemble hundreds to thousands of processing cores on a single chip.</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Parameter variation tolerance and error resiliency: New design paradigm for the nanoscale era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Ghosh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logic, this fluctuation in device geometries might prevent them from meeting timing and power constraints and degrade the parametric yield.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524000"/>
            <a:ext cx="6858000" cy="4419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we have proposed a transparent SOA-MATS++ test generation algorithm that can detect run-time permanent faults developed in SRAM-based FIFO memories. The proposed transparent test is utilized to perform online and periodic test of FIFO memory present within the routers of the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Periodic testing of buffers prevents accumulation of faults and also allows test of each location of the buffer. Simulation results show that periodic testing of FIFO buffers do not have much effect on the overall throughput of the </a:t>
            </a:r>
            <a:r>
              <a:rPr lang="en-IN" sz="2000" dirty="0" err="1" smtClean="0">
                <a:latin typeface="Times New Roman" pitchFamily="18" charset="0"/>
                <a:cs typeface="Times New Roman" pitchFamily="18" charset="0"/>
              </a:rPr>
              <a:t>NoC</a:t>
            </a:r>
            <a:r>
              <a:rPr lang="en-IN" sz="2000" dirty="0" smtClean="0">
                <a:latin typeface="Times New Roman" pitchFamily="18" charset="0"/>
                <a:cs typeface="Times New Roman" pitchFamily="18" charset="0"/>
              </a:rPr>
              <a:t> except when buffers are tested too frequently. We have also proposed an online test technique for the routing logic that is performed simultaneously with the test of buffers and involves utilization of the unused fields of the header flits of the incoming data packets for test pattern encoding. As future work, we would like to modify the proposed FIFO testing technique that will allow incoming data packets to the router under test without interrupting the test.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 J. Dally and B. </a:t>
            </a:r>
            <a:r>
              <a:rPr lang="en-IN" sz="1600" dirty="0" err="1" smtClean="0">
                <a:latin typeface="Times New Roman" pitchFamily="18" charset="0"/>
                <a:cs typeface="Times New Roman" pitchFamily="18" charset="0"/>
              </a:rPr>
              <a:t>Towles</a:t>
            </a:r>
            <a:r>
              <a:rPr lang="en-IN" sz="1600" dirty="0" smtClean="0">
                <a:latin typeface="Times New Roman" pitchFamily="18" charset="0"/>
                <a:cs typeface="Times New Roman" pitchFamily="18" charset="0"/>
              </a:rPr>
              <a:t>, “Route packets, not wires: On-chip interconnection networks,” in Proc. 38th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2001, pp. 684–689.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Bondavalli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Chiaradonna</a:t>
            </a:r>
            <a:r>
              <a:rPr lang="en-IN" sz="1600" dirty="0" smtClean="0">
                <a:latin typeface="Times New Roman" pitchFamily="18" charset="0"/>
                <a:cs typeface="Times New Roman" pitchFamily="18" charset="0"/>
              </a:rPr>
              <a:t>, F. Di </a:t>
            </a:r>
            <a:r>
              <a:rPr lang="en-IN" sz="1600" dirty="0" err="1" smtClean="0">
                <a:latin typeface="Times New Roman" pitchFamily="18" charset="0"/>
                <a:cs typeface="Times New Roman" pitchFamily="18" charset="0"/>
              </a:rPr>
              <a:t>Giandomenico</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Grandoni</a:t>
            </a:r>
            <a:r>
              <a:rPr lang="en-IN" sz="1600" dirty="0" smtClean="0">
                <a:latin typeface="Times New Roman" pitchFamily="18" charset="0"/>
                <a:cs typeface="Times New Roman" pitchFamily="18" charset="0"/>
              </a:rPr>
              <a:t>, “Threshold-based mechanisms to discriminate transient from intermittent faults,”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49, no. 3, pp. 230–245, Mar.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Radetzki</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X. Zhao, and A. </a:t>
            </a:r>
            <a:r>
              <a:rPr lang="en-IN" sz="1600" dirty="0" err="1" smtClean="0">
                <a:latin typeface="Times New Roman" pitchFamily="18" charset="0"/>
                <a:cs typeface="Times New Roman" pitchFamily="18" charset="0"/>
              </a:rPr>
              <a:t>Jantsch</a:t>
            </a:r>
            <a:r>
              <a:rPr lang="en-IN" sz="1600" dirty="0" smtClean="0">
                <a:latin typeface="Times New Roman" pitchFamily="18" charset="0"/>
                <a:cs typeface="Times New Roman" pitchFamily="18" charset="0"/>
              </a:rPr>
              <a:t>, “Methods for fault tolerance in networks-on-chip,” ACM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vol. 46, no. 1, pp. 1–38, Jul. 2013, Art. ID 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and K. Roy, “Parameter variation tolerance and error resiliency: New design paradigm for the </a:t>
            </a:r>
            <a:r>
              <a:rPr lang="en-IN" sz="1600" dirty="0" err="1" smtClean="0">
                <a:latin typeface="Times New Roman" pitchFamily="18" charset="0"/>
                <a:cs typeface="Times New Roman" pitchFamily="18" charset="0"/>
              </a:rPr>
              <a:t>nanoscale</a:t>
            </a:r>
            <a:r>
              <a:rPr lang="en-IN" sz="1600" dirty="0" smtClean="0">
                <a:latin typeface="Times New Roman" pitchFamily="18" charset="0"/>
                <a:cs typeface="Times New Roman" pitchFamily="18" charset="0"/>
              </a:rPr>
              <a:t> era,” Proc. IEEE, vol. 98, no. 10, pp. 1718–1751, Oct.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Borri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Hage</a:t>
            </a:r>
            <a:r>
              <a:rPr lang="en-IN" sz="1600" dirty="0" smtClean="0">
                <a:latin typeface="Times New Roman" pitchFamily="18" charset="0"/>
                <a:cs typeface="Times New Roman" pitchFamily="18" charset="0"/>
              </a:rPr>
              <a:t>-Hassan, L. </a:t>
            </a:r>
            <a:r>
              <a:rPr lang="en-IN" sz="1600" dirty="0" err="1" smtClean="0">
                <a:latin typeface="Times New Roman" pitchFamily="18" charset="0"/>
                <a:cs typeface="Times New Roman" pitchFamily="18" charset="0"/>
              </a:rPr>
              <a:t>Dilillo</a:t>
            </a:r>
            <a:r>
              <a:rPr lang="en-IN" sz="1600" dirty="0" smtClean="0">
                <a:latin typeface="Times New Roman" pitchFamily="18" charset="0"/>
                <a:cs typeface="Times New Roman" pitchFamily="18" charset="0"/>
              </a:rPr>
              <a:t>, P. Girard, S. </a:t>
            </a:r>
            <a:r>
              <a:rPr lang="en-IN" sz="1600" dirty="0" err="1" smtClean="0">
                <a:latin typeface="Times New Roman" pitchFamily="18" charset="0"/>
                <a:cs typeface="Times New Roman" pitchFamily="18" charset="0"/>
              </a:rPr>
              <a:t>Pravossoudovitch</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Virazel</a:t>
            </a:r>
            <a:r>
              <a:rPr lang="en-IN" sz="1600" dirty="0" smtClean="0">
                <a:latin typeface="Times New Roman" pitchFamily="18" charset="0"/>
                <a:cs typeface="Times New Roman" pitchFamily="18" charset="0"/>
              </a:rPr>
              <a:t>, “Analysis of dynamic faults in embedded-SRAMs: Implications for memory test,” J. Electron. Test., vol. 21, no. 2, pp. 169–179, Apr. 2005.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Bushnell and V. </a:t>
            </a:r>
            <a:r>
              <a:rPr lang="en-IN" sz="1600" dirty="0" err="1" smtClean="0">
                <a:latin typeface="Times New Roman" pitchFamily="18" charset="0"/>
                <a:cs typeface="Times New Roman" pitchFamily="18" charset="0"/>
              </a:rPr>
              <a:t>Agrawal</a:t>
            </a:r>
            <a:r>
              <a:rPr lang="en-IN" sz="1600" dirty="0" smtClean="0">
                <a:latin typeface="Times New Roman" pitchFamily="18" charset="0"/>
                <a:cs typeface="Times New Roman" pitchFamily="18" charset="0"/>
              </a:rPr>
              <a:t>, Essentials of Electronic Testing for Digital, Memory and Mixed-Signal VLSI Circuits (Frontiers in Electronic Testing). New York, NY, USA: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2000.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 Xiang and Y. Zhang, “Cost-effective power-aware core testing in </a:t>
            </a:r>
            <a:r>
              <a:rPr lang="en-IN" sz="1600" dirty="0" err="1" smtClean="0">
                <a:latin typeface="Times New Roman" pitchFamily="18" charset="0"/>
                <a:cs typeface="Times New Roman" pitchFamily="18" charset="0"/>
              </a:rPr>
              <a:t>NoCs</a:t>
            </a:r>
            <a:r>
              <a:rPr lang="en-IN" sz="1600" dirty="0" smtClean="0">
                <a:latin typeface="Times New Roman" pitchFamily="18" charset="0"/>
                <a:cs typeface="Times New Roman" pitchFamily="18" charset="0"/>
              </a:rPr>
              <a:t> based on a new </a:t>
            </a:r>
            <a:r>
              <a:rPr lang="en-IN" sz="1600" dirty="0" err="1" smtClean="0">
                <a:latin typeface="Times New Roman" pitchFamily="18" charset="0"/>
                <a:cs typeface="Times New Roman" pitchFamily="18" charset="0"/>
              </a:rPr>
              <a:t>unicast</a:t>
            </a:r>
            <a:r>
              <a:rPr lang="en-IN" sz="1600" dirty="0" smtClean="0">
                <a:latin typeface="Times New Roman" pitchFamily="18" charset="0"/>
                <a:cs typeface="Times New Roman" pitchFamily="18" charset="0"/>
              </a:rPr>
              <a:t>-based multicast scheme,”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30, no. 1, pp. 135–147, Jan.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Petersen and J. Oberg, “Toward a scalable test methodology for 2D-mesh network-on-chips,” in Proc.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Test Eur. Conf. Exhibit., Apr. 2007,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D. Xiang, “A cost-effective scheme for network-on-chip router and interconnect testing,” in Proc. 22nd Asian Test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(ATS), Nov. 2013, pp. 207–212.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Ebrahimi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Daneshtalab</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Plosila</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Tenhunen</a:t>
            </a:r>
            <a:r>
              <a:rPr lang="en-IN" sz="1600" dirty="0" smtClean="0">
                <a:latin typeface="Times New Roman" pitchFamily="18" charset="0"/>
                <a:cs typeface="Times New Roman" pitchFamily="18" charset="0"/>
              </a:rPr>
              <a:t>, “Minimal-path fault-tolerant approach using connection-retaining structure in networks-on-chip,” in Proc. 7th IEEE/ACM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Chip (</a:t>
            </a:r>
            <a:r>
              <a:rPr lang="en-IN" sz="1600" dirty="0" err="1" smtClean="0">
                <a:latin typeface="Times New Roman" pitchFamily="18" charset="0"/>
                <a:cs typeface="Times New Roman" pitchFamily="18" charset="0"/>
              </a:rPr>
              <a:t>NoCS</a:t>
            </a:r>
            <a:r>
              <a:rPr lang="en-IN" sz="1600" dirty="0" smtClean="0">
                <a:latin typeface="Times New Roman" pitchFamily="18" charset="0"/>
                <a:cs typeface="Times New Roman" pitchFamily="18" charset="0"/>
              </a:rPr>
              <a:t>), Apr. 2013, pp. 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1311</TotalTime>
  <Words>1463</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In-Field Test for Permanent Faults in FIFO Buffers of NoC Routers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2022-02-08T07:54:15Z</dcterms:modified>
</cp:coreProperties>
</file>