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3" r:id="rId5"/>
    <p:sldId id="262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2/8/2022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2/8/2022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2/8/2022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53340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HDL-Based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Modeling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Approach for Digital Simulation of Adiabatic Quantum Flux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Parametron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Logic</a:t>
            </a:r>
            <a:br>
              <a:rPr lang="en-IN" b="1" dirty="0" smtClean="0">
                <a:latin typeface="Times New Roman" pitchFamily="18" charset="0"/>
                <a:cs typeface="Times New Roman" pitchFamily="18" charset="0"/>
              </a:rPr>
            </a:b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3048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381000"/>
            <a:ext cx="7498080" cy="6324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 AQFP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(adiabatic quantum-flux-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parametron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 circuits are currently verified by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analog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-based simulation, which would be an obstacle for large-scale circuits design. In this paper, we present a logic simulation model for AQFP logic. We made a functional model based on a finite-state machine approach using a hardware description language (HDL), which enables the simulation of large-scale AQFP circuits using commercially available logic simulation tools. We have developed a library for logic simulation and implemented an 8-bit carry look-ahead adder, which is composed of over 1000 Josephson junctions (JJs). We also include timing information in our logic simulation models for timing analysis. Since the library is based on a parameterized approach, it can be easily modified for different fabrication technologies and low-level circuit parameters.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334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609600"/>
            <a:ext cx="7498080" cy="6096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have investigated this on AQFP buffer chains and found that incorrect output occurs when the excitation current is delayed by a certain period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which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means a timing window exists between input current (input) and excitation current (clock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Though it is in existence for more than two decades, still, its full potential has not been explored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design of adiabatic circuits requires much more efforts in contrast to the non-adiabatic logic for which well-developed tools exist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future scope exists in developing an energy model such that the energy consumption of any 4-phase adiabatic logic families can be fairly approximated before the design of the circuits at transistor level are performed.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4572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457200"/>
            <a:ext cx="7498080" cy="61722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Adiabatic Quantum-Flux-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Parametron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(AQFP) logic is an adiabatic superconductor logic family that has been proposed as a future technology towards building extremely energy-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efcient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computing systems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order to mitigate the power consumption overhead of DC bias, the Adiabatic Quantum-Flux-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Parametron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(AQFP) technology has been proposed using AC bias/excitation currents as both (multi-phase) clock signal and power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supply.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Te proposed energy consumption estimation methodology is accurate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specifcally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designed for AQFP circuits.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have proposed a design flow for AQFP VLSI circuit design, which includes logic synthesis, semi-automatic routing and HDL-based back-end verification.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significant amount of energy consumption has become a critical problem in modern society, and arouses us of the urgent requirement for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energy-efficient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computing technologies.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Although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excitation currents serve as clocks and synchronize the AQFP logic gates, timing issues still exist due to clock skews and signal delay, especially when the circuit scale becomes large.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will lead to an increasing static power as the circuit scale expands, and makes power dissipation a disadvantage of RSFQ.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HDL model can easily identify the errors caused by the complementary inputs when both are at logic ‘0’, which the SPICE simulation fails to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identify.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Adiabatic quantum-flux-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parametron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(AQFP) logic is one kind of novel superconductor logic offering extremely high-energy efficiency for building high-performance computing systems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is easy to invert a normal input by negating the coupling coefficient of the output transformer of the logic gate without any other cost, which is an attractive feature of the AQFP logic family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However, the static energy dissipated from the dc-bias current flowing through bias resistors eliminates the advantage of superconducting circuits when integrated to system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scales.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HDL-state ‘x’, which is the undetermined state, is used to describe the random output of an AQFP gate.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406650"/>
                <a:gridCol w="28384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RSFQ logic/memory family: a new Josephson-junction technology for sub-terahertz-clock-frequency digital systems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. K. Likharev and V. K. Semenov,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Hand-shaking style of local exchange by the clock pulses enables one to increase complexity of the LSI RSFQ systems without loss of operating speed.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An adiabatic quantum flux parametron as an ultra-low-power logic device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N. Takeuchi, D. Ozawa, Y. Yamanashi, and N. Yoshikawa,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In this approach,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nonhysteretic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 QFPs are operated slowly to prevent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nonadiabatic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 energy dissipation occurring during switching events.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381250"/>
                <a:gridCol w="27622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Energy-Efficient Single Flux Quantum Technology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O. A. Mukhanov,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In this paper, we review and compare different superconductor digital technology approaches and logic families addressing this problem.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Ultra-low-power superconductor logic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Q.P. Herr, A.Y. Herr, O.T. Oberg, and A.G. Ioannidis,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These features indicate that the technology is scalable to far more complex circuits at a significant level of integration. 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28801" y="1447800"/>
            <a:ext cx="66294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6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have developed a digital simulation environment for AQFP VLSI design using the cell-based methodology. This is the first step towards VLSI design in AQFP logic. Several circuits have already been designed using this digital simulation approach and fabricated into chips.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Bencmark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test have been run by using an 8-bit carry-look ahead adder, which shows the robustness and reliability of our designed cell library. We will also look into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System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Verilog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instead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Verilog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to gain more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flexbilities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enhance our verification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methodologies.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[1] K. K.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Likharev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and V. K. Semenov, “RSFQ logic/memory family: a new Josephson-junction technology for sub-terahertz-clock-frequency digital systems,” IEEE Trans. Appl.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Supercond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., vol. 1, no. 1, pp. 3–28, Mar. 1991.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2] N. Takeuchi, D. Ozawa, Y. Yamanashi, and N. Yoshikawa, “An adiabatic quantum flux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parametron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as an ultra-low-power logic device,”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Supercond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. Sci. Technol., vol. 26, no. 3, p. 035010, Mar. 2013.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3] O. A.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Mukhanov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“Energy-Efficient Single Flux Quantum Technology”, IEEE Trans. Appl.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Supercond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., vol. 21, no. 3, pp. 760–769, Jan. 2011.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4] Q.P. Herr, A.Y. Herr, O.T. Oberg, and A.G. Ioannidis, “Ultra-low-power superconductor logic”, J. Appl. Phys. vol. 109, pp. 103903-103910, 2011.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5] N Yoshikawa and Y Kato, “Reduction of power consumption of RSFQ circuits by inductance-load biasing,”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Supercond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. Sci. Technol., vol.12, pp.918-920, Nov. 1999.</a:t>
            </a:r>
            <a:endParaRPr lang="en-US" sz="17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-152400"/>
            <a:ext cx="7650480" cy="68580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[6] M. Tanaka, M. Ito,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Kitayama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T.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Kouketsu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Fujimaki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“18-GHz, 4.0-aJ/bit operation of ultra-low-energy rapid single-flux-quantum shift registers,”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Jpn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J. Appl. Phys., vol. 51, p. 053102, May 2012.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7] E. S. Fang and T. Van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Duzer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“A Josephson integrated circuit simulator (JSIM) for superconductive electronics application,” in Extended Abstracts of 1989 Intl. Superconductivity Electronics Conf. (ISEC '89), Tokyo, Japan: JSAP, 1989, pp. 407-410.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8] F.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Matsuzaki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N. Yoshikawa, M. Tanaka,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Fujimaki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Y.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Takai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“A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behavioral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-level HDL description of SFQ logic circuits for quantitative performance analysis of large-scale SFQ digital systems”,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Physica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C, no. 392, pp. 1495-1500, 2003.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9] V. Adler, C.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Cheah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K.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Gaj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D. K. Brock, and E. G. Friedman, “A Cadence-Based Design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Enviorment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for Single Flux Quantum Circuits,” IEEE Trans. Appl.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Supercond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., vol. 7, no. 2, pp. 3294–3297, June. 1997.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10] N. Takeuchi, Y. Yamanashi, and N. Yoshikawa, “Adiabatic quantum-flux-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parametron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cell library adopting minimalist design,” J. Appl. Phys., vol. 117, no. 17, p. 173912, 2005.</a:t>
            </a: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1260</TotalTime>
  <Words>1381</Words>
  <Application>Microsoft Office PowerPoint</Application>
  <PresentationFormat>On-screen Show (4:3)</PresentationFormat>
  <Paragraphs>68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HDL-Based Modeling Approach for Digital Simulation of Adiabatic Quantum Flux Parametron Logic </vt:lpstr>
      <vt:lpstr>Abstract</vt:lpstr>
      <vt:lpstr>Existing System</vt:lpstr>
      <vt:lpstr>PROPOSED SYSTEM :</vt:lpstr>
      <vt:lpstr>Disadvantage of Existing System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CONCLUSION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569</cp:revision>
  <dcterms:created xsi:type="dcterms:W3CDTF">2006-08-16T00:00:00Z</dcterms:created>
  <dcterms:modified xsi:type="dcterms:W3CDTF">2022-02-08T12:05:46Z</dcterms:modified>
</cp:coreProperties>
</file>