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638800"/>
          </a:xfrm>
        </p:spPr>
        <p:txBody>
          <a:bodyPr>
            <a:normAutofit/>
          </a:bodyPr>
          <a:lstStyle/>
          <a:p>
            <a:pPr algn="ctr"/>
            <a:r>
              <a:rPr lang="en-IN" b="1" dirty="0" smtClean="0">
                <a:latin typeface="Times New Roman" pitchFamily="18" charset="0"/>
                <a:cs typeface="Times New Roman" pitchFamily="18" charset="0"/>
              </a:rPr>
              <a:t>Design of Low Power, High Performance 2-4 and 4-16 Mixed-Logic Line Decoders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35608" y="1295400"/>
            <a:ext cx="7498080" cy="49530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introduces a mixed-logic design method for line decoders, combining transmission gate logic, pass transistor dual-value logic and static CMOS. Two novel topologies are presented for the 2-4 decoder: a 14-transistor topology aiming on minimizing transistor count and power dissipation and a 15-transistor topology aiming on high </a:t>
            </a:r>
            <a:r>
              <a:rPr lang="en-IN" sz="2000" dirty="0" err="1" smtClean="0">
                <a:latin typeface="Times New Roman" pitchFamily="18" charset="0"/>
                <a:cs typeface="Times New Roman" pitchFamily="18" charset="0"/>
              </a:rPr>
              <a:t>powerdelay</a:t>
            </a:r>
            <a:r>
              <a:rPr lang="en-IN" sz="2000" dirty="0" smtClean="0">
                <a:latin typeface="Times New Roman" pitchFamily="18" charset="0"/>
                <a:cs typeface="Times New Roman" pitchFamily="18" charset="0"/>
              </a:rPr>
              <a:t> performance. Both a normal and an inverting decoder are implemented in each case, yielding a total of four new designs. Furthermore, four new 4-16 decoders are designed, by using mixed-logic 2-4 </a:t>
            </a:r>
            <a:r>
              <a:rPr lang="en-IN" sz="2000" dirty="0" err="1" smtClean="0">
                <a:latin typeface="Times New Roman" pitchFamily="18" charset="0"/>
                <a:cs typeface="Times New Roman" pitchFamily="18" charset="0"/>
              </a:rPr>
              <a:t>predecoders</a:t>
            </a:r>
            <a:r>
              <a:rPr lang="en-IN" sz="2000" dirty="0" smtClean="0">
                <a:latin typeface="Times New Roman" pitchFamily="18" charset="0"/>
                <a:cs typeface="Times New Roman" pitchFamily="18" charset="0"/>
              </a:rPr>
              <a:t> combined with standard CMOS post-decoder. All proposed decoders have full swinging capability and reduced transistor count compared to their conventional CMOS counterparts. Finally, a variety of comparative spice simulations at the 32 nm shows that the proposed circuits present a significant improvement in power and delay, outperforming CMOS in almost all cases.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digital systems, discrete quantities of information are represented by binary codes.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n-bit binary code can represent up to 2n distinct elements of coded data. </a:t>
            </a:r>
          </a:p>
          <a:p>
            <a:pPr algn="just">
              <a:lnSpc>
                <a:spcPct val="150000"/>
              </a:lnSpc>
            </a:pP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decoderis</a:t>
            </a:r>
            <a:r>
              <a:rPr lang="en-IN" sz="2000" dirty="0" smtClean="0">
                <a:latin typeface="Times New Roman" pitchFamily="18" charset="0"/>
                <a:cs typeface="Times New Roman" pitchFamily="18" charset="0"/>
              </a:rPr>
              <a:t> a combinational circuit that converts binary information from n input lines to a maximum of 2n unique output lines or fewer, if the n-bit coded information has unused combinations.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circuits examined in this work are called n-to-m line decoders, and their purpose is to generate the m = 2n </a:t>
            </a:r>
            <a:r>
              <a:rPr lang="en-IN" sz="2000" dirty="0" err="1" smtClean="0">
                <a:latin typeface="Times New Roman" pitchFamily="18" charset="0"/>
                <a:cs typeface="Times New Roman" pitchFamily="18" charset="0"/>
              </a:rPr>
              <a:t>minterms</a:t>
            </a:r>
            <a:r>
              <a:rPr lang="en-IN" sz="2000" dirty="0" smtClean="0">
                <a:latin typeface="Times New Roman" pitchFamily="18" charset="0"/>
                <a:cs typeface="Times New Roman" pitchFamily="18" charset="0"/>
              </a:rPr>
              <a:t> of n input variables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low-power topologies presented above have a drawback regarding worst case delay, which comes from the use of complementary A as the propagate signal in the case of D0 and I3.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method reduces the total number of the active transistors but it has a drawback of the voltage variation is present at the output of each stage it propagating to the final output stage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with the CMOS ICs is their dynamic power dissipation and digital </a:t>
            </a:r>
            <a:r>
              <a:rPr lang="en-IN" sz="2000" dirty="0" smtClean="0">
                <a:latin typeface="Times New Roman" pitchFamily="18" charset="0"/>
                <a:cs typeface="Times New Roman" pitchFamily="18" charset="0"/>
              </a:rPr>
              <a:t>switching noise.</a:t>
            </a:r>
          </a:p>
          <a:p>
            <a:pPr algn="just">
              <a:lnSpc>
                <a:spcPct val="150000"/>
              </a:lnSpc>
            </a:pPr>
            <a:r>
              <a:rPr lang="en-IN" sz="2000" dirty="0" smtClean="0">
                <a:latin typeface="Times New Roman" pitchFamily="18" charset="0"/>
                <a:cs typeface="Times New Roman" pitchFamily="18" charset="0"/>
              </a:rPr>
              <a:t>This problem is solved if we use differential amplifier. Because these amplifiers are not only less sensitive to noise but also enable us to bias amplifier and couple the amplifier stage together without the requirement for bypass and coupling </a:t>
            </a:r>
            <a:r>
              <a:rPr lang="en-IN" sz="2000" dirty="0" smtClean="0">
                <a:latin typeface="Times New Roman" pitchFamily="18" charset="0"/>
                <a:cs typeface="Times New Roman" pitchFamily="18" charset="0"/>
              </a:rPr>
              <a:t>capacitor.</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design uses the transmission gate logic to realize the 14-transistor low power and low power inverted design, 15-transistor high power and high power inverted decoder designs to achieve the low power, high performance and less die area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proposed decoders have full swinging capability and reduced transistor count compared to their conventional CMOS counterparts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low power , high performance 2-4 and 4-16 line decoder circuits were designed using 65nm CMOS process in </a:t>
            </a:r>
            <a:r>
              <a:rPr lang="en-IN" sz="2000" dirty="0" err="1" smtClean="0">
                <a:latin typeface="Times New Roman" pitchFamily="18" charset="0"/>
                <a:cs typeface="Times New Roman" pitchFamily="18" charset="0"/>
              </a:rPr>
              <a:t>Microwind</a:t>
            </a:r>
            <a:r>
              <a:rPr lang="en-IN" sz="2000" dirty="0" smtClean="0">
                <a:latin typeface="Times New Roman" pitchFamily="18" charset="0"/>
                <a:cs typeface="Times New Roman" pitchFamily="18" charset="0"/>
              </a:rPr>
              <a:t>, the size of PMOS is triple that of the NMOS transistor size to achieve the best power and delay </a:t>
            </a:r>
            <a:r>
              <a:rPr lang="en-IN" sz="2000" dirty="0" smtClean="0">
                <a:latin typeface="Times New Roman" pitchFamily="18" charset="0"/>
                <a:cs typeface="Times New Roman" pitchFamily="18" charset="0"/>
              </a:rPr>
              <a:t>performance.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They consist of complementary </a:t>
            </a:r>
            <a:r>
              <a:rPr lang="en-IN" sz="2000" dirty="0" err="1" smtClean="0">
                <a:latin typeface="Times New Roman" pitchFamily="18" charset="0"/>
                <a:cs typeface="Times New Roman" pitchFamily="18" charset="0"/>
              </a:rPr>
              <a:t>nMOS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pulldown</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pMOS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pullup</a:t>
            </a:r>
            <a:r>
              <a:rPr lang="en-IN" sz="2000" dirty="0" smtClean="0">
                <a:latin typeface="Times New Roman" pitchFamily="18" charset="0"/>
                <a:cs typeface="Times New Roman" pitchFamily="18" charset="0"/>
              </a:rPr>
              <a:t> networks and present good performance as well as resistance to noise and device variation.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work develops a mixed-logic design methodology for line decoders, combining gates of different logic to the same circuit, in an effort to obtain improved performance compared to single-style </a:t>
            </a:r>
            <a:r>
              <a:rPr lang="en-IN" sz="2000" dirty="0" smtClean="0">
                <a:latin typeface="Times New Roman" pitchFamily="18" charset="0"/>
                <a:cs typeface="Times New Roman" pitchFamily="18" charset="0"/>
              </a:rPr>
              <a:t>design.</a:t>
            </a:r>
          </a:p>
          <a:p>
            <a:pPr algn="just">
              <a:lnSpc>
                <a:spcPct val="150000"/>
              </a:lnSpc>
            </a:pPr>
            <a:r>
              <a:rPr lang="en-IN" sz="2000" dirty="0" smtClean="0">
                <a:latin typeface="Times New Roman" pitchFamily="18" charset="0"/>
                <a:cs typeface="Times New Roman" pitchFamily="18" charset="0"/>
              </a:rPr>
              <a:t>At a small scale, circuits based on pass transistor logic can realize logic functions with fewer transistors and improved performance compared to static CMOS.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we consider their use in the implementation of AND/OR logic, as demonstrated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which can be efficiently applied in line decoders.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CMOS VLSI Design, a Circuits and Systems Perspective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H. E. Weste and D. M. Harris,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They present extensively updated coverage of every key element of VLSI design, and illuminate the latest design challenges with 65 nm process examples.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Low-Power Logic Styles: CMOS Versus Pass-Transistor Logic</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Zimmermann and W. Fichtner,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An implemented 32-b adder using complementary CMOS has a power-delay product of less than half that of the CPL version.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3.8-ns CMOS 16x16-b multiplier using complementary pass-transistor logic</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Yano,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complementary pass-transistor logic (CPL) is proposed and applied to almost the entire critical path.</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1.5ns 32b CMOS ALU in double pass-transistor logic</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Suzuki,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32-b CMOS ALU (arithmetic and logic unit), fabricated using 0.25- mu m CMOS technology, that has a 1.5-ns addition time with a 2.5-V supply, is described.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676400"/>
            <a:ext cx="7086599" cy="4419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381000"/>
            <a:ext cx="7498080" cy="6324600"/>
          </a:xfrm>
        </p:spPr>
        <p:txBody>
          <a:bodyPr>
            <a:noAutofit/>
          </a:bodyPr>
          <a:lstStyle/>
          <a:p>
            <a:pPr algn="just">
              <a:buNone/>
            </a:pPr>
            <a:r>
              <a:rPr lang="en-IN" sz="1800" dirty="0" smtClean="0">
                <a:latin typeface="Times New Roman" pitchFamily="18" charset="0"/>
                <a:cs typeface="Times New Roman" pitchFamily="18" charset="0"/>
              </a:rPr>
              <a:t>    This </a:t>
            </a:r>
            <a:r>
              <a:rPr lang="en-IN" sz="1800" dirty="0" smtClean="0">
                <a:latin typeface="Times New Roman" pitchFamily="18" charset="0"/>
                <a:cs typeface="Times New Roman" pitchFamily="18" charset="0"/>
              </a:rPr>
              <a:t>paper introduced an efficient mixed-logic design for decoder circuits, combining TGL, DVL and static CMOS. By using this methodology, we developed four new 2-4 line decoder topologies, namely 2-4LP, 2-4LPI, 2-4HP and 2- 4HPI, which offer reduced transistor count (therefore potentially smaller layout area) and improved power-delay performance in relation to conventional CMOS decoders. Furthermore, four new 4-16 line decoder topologies were presented, namely 4-16LP, 4-16LPI, 4-16HP and 4-16HPI, realized by using the mixed-logic 2-4 decoders as </a:t>
            </a:r>
            <a:r>
              <a:rPr lang="en-IN" sz="1800" dirty="0" err="1" smtClean="0">
                <a:latin typeface="Times New Roman" pitchFamily="18" charset="0"/>
                <a:cs typeface="Times New Roman" pitchFamily="18" charset="0"/>
              </a:rPr>
              <a:t>predecoding</a:t>
            </a:r>
            <a:r>
              <a:rPr lang="en-IN" sz="1800" dirty="0" smtClean="0">
                <a:latin typeface="Times New Roman" pitchFamily="18" charset="0"/>
                <a:cs typeface="Times New Roman" pitchFamily="18" charset="0"/>
              </a:rPr>
              <a:t> circuits and combining them with post-decoders implemented in static CMOS logic. These designs combine the improved performance characteristics of pass transistor logic with the restoring capability of static CMOS. A variety of comparative spice simulations was performed at the 32 nm, verifying, in most cases, a definite advantage in </a:t>
            </a:r>
            <a:r>
              <a:rPr lang="en-IN" sz="1800" dirty="0" err="1" smtClean="0">
                <a:latin typeface="Times New Roman" pitchFamily="18" charset="0"/>
                <a:cs typeface="Times New Roman" pitchFamily="18" charset="0"/>
              </a:rPr>
              <a:t>favor</a:t>
            </a:r>
            <a:r>
              <a:rPr lang="en-IN" sz="1800" dirty="0" smtClean="0">
                <a:latin typeface="Times New Roman" pitchFamily="18" charset="0"/>
                <a:cs typeface="Times New Roman" pitchFamily="18" charset="0"/>
              </a:rPr>
              <a:t> of the proposed designs. The 2-4LP and 4-16LPI topologies are mostly suitable for applications where area and power minimization is of primary concern. The 2-4LPI, 2-4HP and 2-4HPI, as well as the corresponding 4-16 topologies (4- 16LP, 4-16HPI, 4-16HP), proved to be viable and all-around efficient designs, thus they can effectively be used as building blocks in the design of larger decoders, multiplexers and other combinational circuits of varying performance requirements. Moreover, the presented reduced transistor count and low power characteristics can benefit both bulk CMOS and SOI design as well. The obtained circuits are to be implemented on layout level, making them suitable for standard cell libraries and RTL design.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N. H. E. </a:t>
            </a:r>
            <a:r>
              <a:rPr lang="en-IN" sz="1800" dirty="0" err="1" smtClean="0">
                <a:latin typeface="Times New Roman" pitchFamily="18" charset="0"/>
                <a:cs typeface="Times New Roman" pitchFamily="18" charset="0"/>
              </a:rPr>
              <a:t>Weste</a:t>
            </a:r>
            <a:r>
              <a:rPr lang="en-IN" sz="1800" dirty="0" smtClean="0">
                <a:latin typeface="Times New Roman" pitchFamily="18" charset="0"/>
                <a:cs typeface="Times New Roman" pitchFamily="18" charset="0"/>
              </a:rPr>
              <a:t> and D. M. Harris, “CMOS VLSI Design, a Circuits and Systems Perspective,” 4th ed., 2011: Addison-Wesley.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R. Zimmermann and W. </a:t>
            </a:r>
            <a:r>
              <a:rPr lang="en-IN" sz="1800" dirty="0" err="1" smtClean="0">
                <a:latin typeface="Times New Roman" pitchFamily="18" charset="0"/>
                <a:cs typeface="Times New Roman" pitchFamily="18" charset="0"/>
              </a:rPr>
              <a:t>Fichtner</a:t>
            </a:r>
            <a:r>
              <a:rPr lang="en-IN" sz="1800" dirty="0" smtClean="0">
                <a:latin typeface="Times New Roman" pitchFamily="18" charset="0"/>
                <a:cs typeface="Times New Roman" pitchFamily="18" charset="0"/>
              </a:rPr>
              <a:t>, "Low-Power Logic Styles: CMOS Versus Pass-Transistor Logic", IEEE Journal of Solid State Circuits, vol. 32, no. 7, pp.1079 -1090, 1997.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K. Yano, et al., "A 3.8-ns CMOS 16x16-b multiplier using complementary pass-transistor logic," IEEE J. Solid-State Circuits, vol. 25, pp.388 -393, 1990.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M. Suzuki, et al., "A 1.5ns 32b CMOS ALU in double pass-transistor logic," Proc. 1993 IEEE Int. Solid-State Circuits Conf., pp.90 -91 1993.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X. Wu, "Theory of transmission switches and its application to design of CMOS digital circuits," International J. Circuit Theory and Application, vol. 20, no. 4, pp.349 -356, 1992.</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V. G. </a:t>
            </a:r>
            <a:r>
              <a:rPr lang="en-IN" sz="1700" dirty="0" err="1" smtClean="0">
                <a:latin typeface="Times New Roman" pitchFamily="18" charset="0"/>
                <a:cs typeface="Times New Roman" pitchFamily="18" charset="0"/>
              </a:rPr>
              <a:t>Oklobdzija</a:t>
            </a:r>
            <a:r>
              <a:rPr lang="en-IN" sz="1700" dirty="0" smtClean="0">
                <a:latin typeface="Times New Roman" pitchFamily="18" charset="0"/>
                <a:cs typeface="Times New Roman" pitchFamily="18" charset="0"/>
              </a:rPr>
              <a:t> and B. Duchene, "Pass-transistor dual value logic for low-power CMOS," Proc. of the Int.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on VLSI Technology, pp.341 -344 1995.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M. A. </a:t>
            </a:r>
            <a:r>
              <a:rPr lang="en-IN" sz="1700" dirty="0" err="1" smtClean="0">
                <a:latin typeface="Times New Roman" pitchFamily="18" charset="0"/>
                <a:cs typeface="Times New Roman" pitchFamily="18" charset="0"/>
              </a:rPr>
              <a:t>Turi</a:t>
            </a:r>
            <a:r>
              <a:rPr lang="en-IN" sz="1700" dirty="0" smtClean="0">
                <a:latin typeface="Times New Roman" pitchFamily="18" charset="0"/>
                <a:cs typeface="Times New Roman" pitchFamily="18" charset="0"/>
              </a:rPr>
              <a:t> and J.G. Delgado-</a:t>
            </a:r>
            <a:r>
              <a:rPr lang="en-IN" sz="1700" dirty="0" err="1" smtClean="0">
                <a:latin typeface="Times New Roman" pitchFamily="18" charset="0"/>
                <a:cs typeface="Times New Roman" pitchFamily="18" charset="0"/>
              </a:rPr>
              <a:t>Frias</a:t>
            </a:r>
            <a:r>
              <a:rPr lang="en-IN" sz="1700" dirty="0" smtClean="0">
                <a:latin typeface="Times New Roman" pitchFamily="18" charset="0"/>
                <a:cs typeface="Times New Roman" pitchFamily="18" charset="0"/>
              </a:rPr>
              <a:t>, "Decreasing energy consumption in address decoders by means of selective </a:t>
            </a:r>
            <a:r>
              <a:rPr lang="en-IN" sz="1700" dirty="0" err="1" smtClean="0">
                <a:latin typeface="Times New Roman" pitchFamily="18" charset="0"/>
                <a:cs typeface="Times New Roman" pitchFamily="18" charset="0"/>
              </a:rPr>
              <a:t>precharge</a:t>
            </a:r>
            <a:r>
              <a:rPr lang="en-IN" sz="1700" dirty="0" smtClean="0">
                <a:latin typeface="Times New Roman" pitchFamily="18" charset="0"/>
                <a:cs typeface="Times New Roman" pitchFamily="18" charset="0"/>
              </a:rPr>
              <a:t> schemes," Microelectronics Journal, vol. 40, no. 11, pp.1590-1600, 2009.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V. </a:t>
            </a:r>
            <a:r>
              <a:rPr lang="en-IN" sz="1700" dirty="0" err="1" smtClean="0">
                <a:latin typeface="Times New Roman" pitchFamily="18" charset="0"/>
                <a:cs typeface="Times New Roman" pitchFamily="18" charset="0"/>
              </a:rPr>
              <a:t>Bhatnagar</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Chandani</a:t>
            </a:r>
            <a:r>
              <a:rPr lang="en-IN" sz="1700" dirty="0" smtClean="0">
                <a:latin typeface="Times New Roman" pitchFamily="18" charset="0"/>
                <a:cs typeface="Times New Roman" pitchFamily="18" charset="0"/>
              </a:rPr>
              <a:t> and S. </a:t>
            </a:r>
            <a:r>
              <a:rPr lang="en-IN" sz="1700" dirty="0" err="1" smtClean="0">
                <a:latin typeface="Times New Roman" pitchFamily="18" charset="0"/>
                <a:cs typeface="Times New Roman" pitchFamily="18" charset="0"/>
              </a:rPr>
              <a:t>Pandey</a:t>
            </a:r>
            <a:r>
              <a:rPr lang="en-IN" sz="1700" dirty="0" smtClean="0">
                <a:latin typeface="Times New Roman" pitchFamily="18" charset="0"/>
                <a:cs typeface="Times New Roman" pitchFamily="18" charset="0"/>
              </a:rPr>
              <a:t>, "Optimization of row decoder for 128×128 6T SRAMs," 2015 International Conference on VLSI Systems, Architecture, Technology and Applications (VLSI-SATA), pp. 1-4. IEEE, 2015.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A. K. </a:t>
            </a:r>
            <a:r>
              <a:rPr lang="en-IN" sz="1700" dirty="0" err="1" smtClean="0">
                <a:latin typeface="Times New Roman" pitchFamily="18" charset="0"/>
                <a:cs typeface="Times New Roman" pitchFamily="18" charset="0"/>
              </a:rPr>
              <a:t>Mishra</a:t>
            </a:r>
            <a:r>
              <a:rPr lang="en-IN" sz="1700" dirty="0" smtClean="0">
                <a:latin typeface="Times New Roman" pitchFamily="18" charset="0"/>
                <a:cs typeface="Times New Roman" pitchFamily="18" charset="0"/>
              </a:rPr>
              <a:t>, D. P. </a:t>
            </a:r>
            <a:r>
              <a:rPr lang="en-IN" sz="1700" dirty="0" err="1" smtClean="0">
                <a:latin typeface="Times New Roman" pitchFamily="18" charset="0"/>
                <a:cs typeface="Times New Roman" pitchFamily="18" charset="0"/>
              </a:rPr>
              <a:t>Acharya</a:t>
            </a:r>
            <a:r>
              <a:rPr lang="en-IN" sz="1700" dirty="0" smtClean="0">
                <a:latin typeface="Times New Roman" pitchFamily="18" charset="0"/>
                <a:cs typeface="Times New Roman" pitchFamily="18" charset="0"/>
              </a:rPr>
              <a:t> and P. K. </a:t>
            </a:r>
            <a:r>
              <a:rPr lang="en-IN" sz="1700" dirty="0" err="1" smtClean="0">
                <a:latin typeface="Times New Roman" pitchFamily="18" charset="0"/>
                <a:cs typeface="Times New Roman" pitchFamily="18" charset="0"/>
              </a:rPr>
              <a:t>Patra</a:t>
            </a:r>
            <a:r>
              <a:rPr lang="en-IN" sz="1700" dirty="0" smtClean="0">
                <a:latin typeface="Times New Roman" pitchFamily="18" charset="0"/>
                <a:cs typeface="Times New Roman" pitchFamily="18" charset="0"/>
              </a:rPr>
              <a:t>, "Novel design technique of address Decoder for SRAM," 2014 International Conference on Advanced Communication Control and Computing Technologies (ICACCCT), pp. 1032-1035, IEEE, 2014.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D. Mar </a:t>
            </a:r>
            <a:r>
              <a:rPr lang="en-IN" sz="1700" dirty="0" err="1" smtClean="0">
                <a:latin typeface="Times New Roman" pitchFamily="18" charset="0"/>
                <a:cs typeface="Times New Roman" pitchFamily="18" charset="0"/>
              </a:rPr>
              <a:t>ovi</a:t>
            </a:r>
            <a:r>
              <a:rPr lang="en-IN" sz="1700" dirty="0" smtClean="0">
                <a:latin typeface="Times New Roman" pitchFamily="18" charset="0"/>
                <a:cs typeface="Times New Roman" pitchFamily="18" charset="0"/>
              </a:rPr>
              <a:t> , B. Ni </a:t>
            </a:r>
            <a:r>
              <a:rPr lang="en-IN" sz="1700" dirty="0" err="1" smtClean="0">
                <a:latin typeface="Times New Roman" pitchFamily="18" charset="0"/>
                <a:cs typeface="Times New Roman" pitchFamily="18" charset="0"/>
              </a:rPr>
              <a:t>oli</a:t>
            </a:r>
            <a:r>
              <a:rPr lang="en-IN" sz="1700" dirty="0" smtClean="0">
                <a:latin typeface="Times New Roman" pitchFamily="18" charset="0"/>
                <a:cs typeface="Times New Roman" pitchFamily="18" charset="0"/>
              </a:rPr>
              <a:t> and V. . O </a:t>
            </a:r>
            <a:r>
              <a:rPr lang="en-IN" sz="1700" dirty="0" err="1" smtClean="0">
                <a:latin typeface="Times New Roman" pitchFamily="18" charset="0"/>
                <a:cs typeface="Times New Roman" pitchFamily="18" charset="0"/>
              </a:rPr>
              <a:t>lobd</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i</a:t>
            </a:r>
            <a:r>
              <a:rPr lang="en-IN" sz="1700" dirty="0" smtClean="0">
                <a:latin typeface="Times New Roman" pitchFamily="18" charset="0"/>
                <a:cs typeface="Times New Roman" pitchFamily="18" charset="0"/>
              </a:rPr>
              <a:t> a, “A general method in synthesis of pass-transistor circuits,” Microelectronics Journal, </a:t>
            </a:r>
            <a:r>
              <a:rPr lang="en-IN" sz="1700" dirty="0" err="1" smtClean="0">
                <a:latin typeface="Times New Roman" pitchFamily="18" charset="0"/>
                <a:cs typeface="Times New Roman" pitchFamily="18" charset="0"/>
              </a:rPr>
              <a:t>vol</a:t>
            </a:r>
            <a:r>
              <a:rPr lang="en-IN" sz="1700" dirty="0" smtClean="0">
                <a:latin typeface="Times New Roman" pitchFamily="18" charset="0"/>
                <a:cs typeface="Times New Roman" pitchFamily="18" charset="0"/>
              </a:rPr>
              <a:t> 31, pp. 991-998, 2000.</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1491</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Design of Low Power, High Performance 2-4 and 4-16 Mixed-Logic Line Decoders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2022-02-08T08:45:16Z</dcterms:modified>
</cp:coreProperties>
</file>