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A High speed and Power Efficient Voltage Level Shifter for Dual Supply Applications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brief presents a fast and power-efficient voltage </a:t>
            </a:r>
            <a:r>
              <a:rPr lang="en-IN" sz="2000" dirty="0" err="1" smtClean="0">
                <a:latin typeface="Times New Roman" pitchFamily="18" charset="0"/>
                <a:cs typeface="Times New Roman" pitchFamily="18" charset="0"/>
              </a:rPr>
              <a:t>levelshifting</a:t>
            </a:r>
            <a:r>
              <a:rPr lang="en-IN" sz="2000" dirty="0" smtClean="0">
                <a:latin typeface="Times New Roman" pitchFamily="18" charset="0"/>
                <a:cs typeface="Times New Roman" pitchFamily="18" charset="0"/>
              </a:rPr>
              <a:t> circuit capable of converting extremely low levels of input voltages into high output voltage levels. The efficiency of the proposed circuit is due to the fact that not only the strength of the pull-up device is significantly reduced when the pull-down device is pulling down the output node, but the strength of the pull-down device is also increased using a low-power auxiliary circuit. </a:t>
            </a:r>
            <a:r>
              <a:rPr lang="en-IN" sz="2000" dirty="0" err="1" smtClean="0">
                <a:latin typeface="Times New Roman" pitchFamily="18" charset="0"/>
                <a:cs typeface="Times New Roman" pitchFamily="18" charset="0"/>
              </a:rPr>
              <a:t>Postlayout</a:t>
            </a:r>
            <a:r>
              <a:rPr lang="en-IN" sz="2000" dirty="0" smtClean="0">
                <a:latin typeface="Times New Roman" pitchFamily="18" charset="0"/>
                <a:cs typeface="Times New Roman" pitchFamily="18" charset="0"/>
              </a:rPr>
              <a:t> simulation results of the proposed circuit in a 0.18-µm technology demonstrate a total energy per transition of 157 </a:t>
            </a:r>
            <a:r>
              <a:rPr lang="en-IN" sz="2000" dirty="0" err="1" smtClean="0">
                <a:latin typeface="Times New Roman" pitchFamily="18" charset="0"/>
                <a:cs typeface="Times New Roman" pitchFamily="18" charset="0"/>
              </a:rPr>
              <a:t>fJ</a:t>
            </a:r>
            <a:r>
              <a:rPr lang="en-IN" sz="2000" dirty="0" smtClean="0">
                <a:latin typeface="Times New Roman" pitchFamily="18" charset="0"/>
                <a:cs typeface="Times New Roman" pitchFamily="18" charset="0"/>
              </a:rPr>
              <a:t>, a static power dissipation of 0.3 </a:t>
            </a:r>
            <a:r>
              <a:rPr lang="en-IN" sz="2000" dirty="0" err="1" smtClean="0">
                <a:latin typeface="Times New Roman" pitchFamily="18" charset="0"/>
                <a:cs typeface="Times New Roman" pitchFamily="18" charset="0"/>
              </a:rPr>
              <a:t>nW</a:t>
            </a:r>
            <a:r>
              <a:rPr lang="en-IN" sz="2000" dirty="0" smtClean="0">
                <a:latin typeface="Times New Roman" pitchFamily="18" charset="0"/>
                <a:cs typeface="Times New Roman" pitchFamily="18" charset="0"/>
              </a:rPr>
              <a:t>, and a propagation delay of 30 ns for input frequency of 1 MHz, low supply voltage level of VDDL = 0.4 V, and high supply voltage level of VDDH = 1.8 V.</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most effective ways to reduce dynamic and short-circuit power consumption of digital circuits is lowering the value of the power supply voltage.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the other hand, reducing the supply voltage increases the propagation delay of the circuits. Moreover</a:t>
            </a:r>
            <a:r>
              <a:rPr lang="en-IN" sz="2000" dirty="0" smtClean="0">
                <a:latin typeface="Times New Roman" pitchFamily="18" charset="0"/>
                <a:cs typeface="Times New Roman" pitchFamily="18" charset="0"/>
              </a:rPr>
              <a:t>, less headroom in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circuits decreases signal swings and therefore increases the sensitivity to noise.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voltage difference between VDDL and VDDH is high and particularly when the input voltage is in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range, this circuit will no longer be able to convert the voltage levels.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because the currents of the pull-down transistors are smaller than those of the pull-up devices.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avoid these problems dual supply architecture are introduced in which a low voltage (</a:t>
            </a:r>
            <a:r>
              <a:rPr lang="en-IN" sz="2000" dirty="0" err="1" smtClean="0">
                <a:latin typeface="Times New Roman" pitchFamily="18" charset="0"/>
                <a:cs typeface="Times New Roman" pitchFamily="18" charset="0"/>
              </a:rPr>
              <a:t>VddL</a:t>
            </a:r>
            <a:r>
              <a:rPr lang="en-IN" sz="2000" dirty="0" smtClean="0">
                <a:latin typeface="Times New Roman" pitchFamily="18" charset="0"/>
                <a:cs typeface="Times New Roman" pitchFamily="18" charset="0"/>
              </a:rPr>
              <a:t>) is supplied for the blocks on the noncritical paths while a high supply voltage (</a:t>
            </a:r>
            <a:r>
              <a:rPr lang="en-IN" sz="2000" dirty="0" err="1" smtClean="0">
                <a:latin typeface="Times New Roman" pitchFamily="18" charset="0"/>
                <a:cs typeface="Times New Roman" pitchFamily="18" charset="0"/>
              </a:rPr>
              <a:t>VddH</a:t>
            </a:r>
            <a:r>
              <a:rPr lang="en-IN" sz="2000" dirty="0" smtClean="0">
                <a:latin typeface="Times New Roman" pitchFamily="18" charset="0"/>
                <a:cs typeface="Times New Roman" pitchFamily="18" charset="0"/>
              </a:rPr>
              <a:t>) is applied to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and the </a:t>
            </a:r>
            <a:r>
              <a:rPr lang="en-IN" sz="2000" dirty="0" err="1" smtClean="0">
                <a:latin typeface="Times New Roman" pitchFamily="18" charset="0"/>
                <a:cs typeface="Times New Roman" pitchFamily="18" charset="0"/>
              </a:rPr>
              <a:t>highspeed</a:t>
            </a:r>
            <a:r>
              <a:rPr lang="en-IN" sz="2000" dirty="0" smtClean="0">
                <a:latin typeface="Times New Roman" pitchFamily="18" charset="0"/>
                <a:cs typeface="Times New Roman" pitchFamily="18" charset="0"/>
              </a:rPr>
              <a:t> digital blocks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to incorporate the current limiting diode-connected transistor with a </a:t>
            </a:r>
            <a:r>
              <a:rPr lang="en-IN" sz="2000" dirty="0" err="1" smtClean="0">
                <a:latin typeface="Times New Roman" pitchFamily="18" charset="0"/>
                <a:cs typeface="Times New Roman" pitchFamily="18" charset="0"/>
              </a:rPr>
              <a:t>crosscoupled</a:t>
            </a:r>
            <a:r>
              <a:rPr lang="en-IN" sz="2000" dirty="0" smtClean="0">
                <a:latin typeface="Times New Roman" pitchFamily="18" charset="0"/>
                <a:cs typeface="Times New Roman" pitchFamily="18" charset="0"/>
              </a:rPr>
              <a:t> transistor structure to minimize the current contention problem while achieving a very small input voltage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overcome this problem, we improve the split-control output </a:t>
            </a:r>
            <a:r>
              <a:rPr lang="en-IN" sz="2000" dirty="0" smtClean="0">
                <a:latin typeface="Times New Roman" pitchFamily="18" charset="0"/>
                <a:cs typeface="Times New Roman" pitchFamily="18" charset="0"/>
              </a:rPr>
              <a:t>buffer </a:t>
            </a:r>
            <a:r>
              <a:rPr lang="en-IN" sz="2000" dirty="0" smtClean="0">
                <a:latin typeface="Times New Roman" pitchFamily="18" charset="0"/>
                <a:cs typeface="Times New Roman" pitchFamily="18" charset="0"/>
              </a:rPr>
              <a:t>to support a wider output voltage range while minimizing the static current and reducing the propagation delay.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Several level shifter (LS) circuits were recently proposed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allow voltage conversion from the deep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regime up to the nominal supply voltage level.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system with dual supply voltages, level-shifting circuits are needed to convert the lower logic levels into the higher ones to provide correct voltage levels for the next digital blocks.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alleviate the degradation of the overall performance of the circuit, the required level shifters must be designed with minimum propagation delay, power consumption, and silicon </a:t>
            </a:r>
            <a:r>
              <a:rPr lang="en-IN" sz="2000" dirty="0" smtClean="0">
                <a:latin typeface="Times New Roman" pitchFamily="18" charset="0"/>
                <a:cs typeface="Times New Roman" pitchFamily="18" charset="0"/>
              </a:rPr>
              <a:t>area.</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have more power saving in the low-supply blocks, the employed level shifters must be able to convert the extremely low values of VDDL to even lower than the threshold voltage of the input transistors.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order to alleviate the degradation of the overall performance of the circuit, the required level shifters must be designed with minimum propagation delay, power consumption, and silicon </a:t>
            </a:r>
            <a:r>
              <a:rPr lang="en-IN" sz="2000" dirty="0" smtClean="0">
                <a:latin typeface="Times New Roman" pitchFamily="18" charset="0"/>
                <a:cs typeface="Times New Roman" pitchFamily="18" charset="0"/>
              </a:rPr>
              <a:t>area.</a:t>
            </a:r>
          </a:p>
          <a:p>
            <a:pPr algn="just">
              <a:lnSpc>
                <a:spcPct val="150000"/>
              </a:lnSpc>
            </a:pPr>
            <a:r>
              <a:rPr lang="en-IN" sz="2000" dirty="0" smtClean="0">
                <a:latin typeface="Times New Roman" pitchFamily="18" charset="0"/>
                <a:cs typeface="Times New Roman" pitchFamily="18" charset="0"/>
              </a:rPr>
              <a:t>In order to investigate the benefits of technology scaling on the performance, all the circuits have been optimally designed and simulated in a standard TSMC 90-nm CMOS technology as well.</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fast and power-efficient voltage level shifter is proposed, which is able to convert extremely low values of the input </a:t>
            </a:r>
            <a:r>
              <a:rPr lang="en-IN" sz="2000" dirty="0" smtClean="0">
                <a:latin typeface="Times New Roman" pitchFamily="18" charset="0"/>
                <a:cs typeface="Times New Roman" pitchFamily="18" charset="0"/>
              </a:rPr>
              <a:t>voltages.</a:t>
            </a:r>
          </a:p>
          <a:p>
            <a:pPr algn="just">
              <a:lnSpc>
                <a:spcPct val="150000"/>
              </a:lnSpc>
            </a:pPr>
            <a:r>
              <a:rPr lang="en-IN" sz="2000" dirty="0" smtClean="0">
                <a:latin typeface="Times New Roman" pitchFamily="18" charset="0"/>
                <a:cs typeface="Times New Roman" pitchFamily="18" charset="0"/>
              </a:rPr>
              <a:t>In order to decrease the static power consumption, a dynamic current generator, which turns on only during the transition times, can be </a:t>
            </a:r>
            <a:r>
              <a:rPr lang="en-IN" sz="2000" dirty="0" smtClean="0">
                <a:latin typeface="Times New Roman" pitchFamily="18" charset="0"/>
                <a:cs typeface="Times New Roman" pitchFamily="18" charset="0"/>
              </a:rPr>
              <a:t>used.</a:t>
            </a:r>
          </a:p>
          <a:p>
            <a:pPr algn="just">
              <a:lnSpc>
                <a:spcPct val="150000"/>
              </a:lnSpc>
            </a:pPr>
            <a:r>
              <a:rPr lang="en-IN" sz="2000" dirty="0" smtClean="0">
                <a:latin typeface="Times New Roman" pitchFamily="18" charset="0"/>
                <a:cs typeface="Times New Roman" pitchFamily="18" charset="0"/>
              </a:rPr>
              <a:t>In order to have a better comparison between the structures, the well-known PDP can be used as a figure of merit.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180-mV </a:t>
                      </a:r>
                      <a:r>
                        <a:rPr lang="en-US" sz="2000" dirty="0" err="1">
                          <a:latin typeface="Times New Roman"/>
                          <a:ea typeface="Calibri"/>
                          <a:cs typeface="Latha"/>
                        </a:rPr>
                        <a:t>subthreshold</a:t>
                      </a:r>
                      <a:r>
                        <a:rPr lang="en-US" sz="2000" dirty="0">
                          <a:latin typeface="Times New Roman"/>
                          <a:ea typeface="Calibri"/>
                          <a:cs typeface="Latha"/>
                        </a:rPr>
                        <a:t> FFT processor using a minimum energy design methodology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Wang and A. P. Chandrakasan,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emerging embedded applications such as wireless sensor networks, the key metric is minimizing energy dissipation rather than processor speed.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Automated low-power technique exploiting multiple supply voltages applied to a media processor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Usami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structure synthesizer clusters the gates off the critical paths so as to supply the reduced voltage to save power.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53-nW 9.1-ENOB 1-kS/s SAR ADC in 0.13-</a:t>
                      </a:r>
                      <a:r>
                        <a:rPr lang="el-GR" sz="2000" dirty="0">
                          <a:latin typeface="Times New Roman"/>
                          <a:ea typeface="Calibri"/>
                          <a:cs typeface="Latha"/>
                        </a:rPr>
                        <a:t>μ</a:t>
                      </a:r>
                      <a:r>
                        <a:rPr lang="en-US" sz="2000" dirty="0">
                          <a:latin typeface="Times New Roman"/>
                          <a:ea typeface="Calibri"/>
                          <a:cs typeface="Latha"/>
                        </a:rPr>
                        <a:t>m CMOS for medical implant devices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Zhang, A. Bhide, and A. Alvandpour,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dual-supply mode (1.0 V for analog and 0.4 V for digital), the ADC consumes 53 nW at a sampling rate of 1 kS/s and achieves the ENOB of 9.1 bits.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Exploring well configurations for voltage level converter design in 28 nm UTBB FDSOI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Corsonello, S. Perri, and F. Frustaci,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Voltage level converters are critical components in multi supply ultra-low voltage designs, especially when signals need to be converted from the sub-threshold to the above-threshold domain.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371600" y="1371600"/>
            <a:ext cx="7162800" cy="4572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brief, a fast and low-power voltage level-shifting architecture was proposed which is able to convert extremely low-input voltages. The efficiency of the proposed circuit is due to the fact that not only the current of the pull-up device is significantly reduced when the pull-down device is pulling down the output node, but the strength of the pull-down device is also increased. </a:t>
            </a:r>
            <a:r>
              <a:rPr lang="en-IN" dirty="0" err="1" smtClean="0">
                <a:latin typeface="Times New Roman" pitchFamily="18" charset="0"/>
                <a:cs typeface="Times New Roman" pitchFamily="18" charset="0"/>
              </a:rPr>
              <a:t>Postlayout</a:t>
            </a:r>
            <a:r>
              <a:rPr lang="en-IN" dirty="0" smtClean="0">
                <a:latin typeface="Times New Roman" pitchFamily="18" charset="0"/>
                <a:cs typeface="Times New Roman" pitchFamily="18" charset="0"/>
              </a:rPr>
              <a:t> simulation results verified the efficiency of the proposed circuit compared with other works, especially from the power consumption viewpoint.</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 Wang and A. P. </a:t>
            </a:r>
            <a:r>
              <a:rPr lang="en-IN" sz="1800" dirty="0" err="1" smtClean="0">
                <a:latin typeface="Times New Roman" pitchFamily="18" charset="0"/>
                <a:cs typeface="Times New Roman" pitchFamily="18" charset="0"/>
              </a:rPr>
              <a:t>Chandrakasan</a:t>
            </a:r>
            <a:r>
              <a:rPr lang="en-IN" sz="1800" dirty="0" smtClean="0">
                <a:latin typeface="Times New Roman" pitchFamily="18" charset="0"/>
                <a:cs typeface="Times New Roman" pitchFamily="18" charset="0"/>
              </a:rPr>
              <a:t>, “A 180-mV </a:t>
            </a:r>
            <a:r>
              <a:rPr lang="en-IN" sz="1800" dirty="0" err="1" smtClean="0">
                <a:latin typeface="Times New Roman" pitchFamily="18" charset="0"/>
                <a:cs typeface="Times New Roman" pitchFamily="18" charset="0"/>
              </a:rPr>
              <a:t>subthreshold</a:t>
            </a:r>
            <a:r>
              <a:rPr lang="en-IN" sz="1800" dirty="0" smtClean="0">
                <a:latin typeface="Times New Roman" pitchFamily="18" charset="0"/>
                <a:cs typeface="Times New Roman" pitchFamily="18" charset="0"/>
              </a:rPr>
              <a:t> FFT processor using a minimum energy design methodology,” IEEE J. Solid-State Circuits, vol. 40, no. 1, pp. 310–319, Jan. 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K. </a:t>
            </a:r>
            <a:r>
              <a:rPr lang="en-IN" sz="1800" dirty="0" err="1" smtClean="0">
                <a:latin typeface="Times New Roman" pitchFamily="18" charset="0"/>
                <a:cs typeface="Times New Roman" pitchFamily="18" charset="0"/>
              </a:rPr>
              <a:t>Usami</a:t>
            </a:r>
            <a:r>
              <a:rPr lang="en-IN" sz="1800" dirty="0" smtClean="0">
                <a:latin typeface="Times New Roman" pitchFamily="18" charset="0"/>
                <a:cs typeface="Times New Roman" pitchFamily="18" charset="0"/>
              </a:rPr>
              <a:t> et al., “Automated low-power technique exploiting multiple supply voltages applied to a media processor,” IEEE J. Solid-State Circuits, vol. 33, no. 3, pp. 463–472, Mar. 1998.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D. Zhang, A. </a:t>
            </a:r>
            <a:r>
              <a:rPr lang="en-IN" sz="1800" dirty="0" err="1" smtClean="0">
                <a:latin typeface="Times New Roman" pitchFamily="18" charset="0"/>
                <a:cs typeface="Times New Roman" pitchFamily="18" charset="0"/>
              </a:rPr>
              <a:t>Bhide</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Alvandpour</a:t>
            </a:r>
            <a:r>
              <a:rPr lang="en-IN" sz="1800" dirty="0" smtClean="0">
                <a:latin typeface="Times New Roman" pitchFamily="18" charset="0"/>
                <a:cs typeface="Times New Roman" pitchFamily="18" charset="0"/>
              </a:rPr>
              <a:t>, “A 53-nW 9.1-ENOB 1-kS/s SAR ADC in 0.13-</a:t>
            </a:r>
            <a:r>
              <a:rPr lang="el-GR" sz="1800" dirty="0" smtClean="0">
                <a:latin typeface="Times New Roman" pitchFamily="18" charset="0"/>
                <a:cs typeface="Times New Roman" pitchFamily="18" charset="0"/>
              </a:rPr>
              <a:t>μ</a:t>
            </a:r>
            <a:r>
              <a:rPr lang="en-IN" sz="1800" dirty="0" smtClean="0">
                <a:latin typeface="Times New Roman" pitchFamily="18" charset="0"/>
                <a:cs typeface="Times New Roman" pitchFamily="18" charset="0"/>
              </a:rPr>
              <a:t>m CMOS for medical implant devices,” IEEE J. Solid-State Circuits, vol. 47, no. 7, pp. 1585–1593, Jul.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P. </a:t>
            </a:r>
            <a:r>
              <a:rPr lang="en-IN" sz="1800" dirty="0" err="1" smtClean="0">
                <a:latin typeface="Times New Roman" pitchFamily="18" charset="0"/>
                <a:cs typeface="Times New Roman" pitchFamily="18" charset="0"/>
              </a:rPr>
              <a:t>Corsonello</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Perri</a:t>
            </a:r>
            <a:r>
              <a:rPr lang="en-IN" sz="1800" dirty="0" smtClean="0">
                <a:latin typeface="Times New Roman" pitchFamily="18" charset="0"/>
                <a:cs typeface="Times New Roman" pitchFamily="18" charset="0"/>
              </a:rPr>
              <a:t>, and F. </a:t>
            </a:r>
            <a:r>
              <a:rPr lang="en-IN" sz="1800" dirty="0" err="1" smtClean="0">
                <a:latin typeface="Times New Roman" pitchFamily="18" charset="0"/>
                <a:cs typeface="Times New Roman" pitchFamily="18" charset="0"/>
              </a:rPr>
              <a:t>Frustaci</a:t>
            </a:r>
            <a:r>
              <a:rPr lang="en-IN" sz="1800" dirty="0" smtClean="0">
                <a:latin typeface="Times New Roman" pitchFamily="18" charset="0"/>
                <a:cs typeface="Times New Roman" pitchFamily="18" charset="0"/>
              </a:rPr>
              <a:t>, “Exploring well configurations for voltage level converter design in 28 nm UTBB FDSOI technology,” in Proc. IEEE Int.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Design (ICCD), Oct. 2015, pp. 499–504. </a:t>
            </a:r>
            <a:endParaRPr lang="en-IN"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Lütkemeier</a:t>
            </a:r>
            <a:r>
              <a:rPr lang="en-IN" sz="1600" dirty="0" smtClean="0">
                <a:latin typeface="Times New Roman" pitchFamily="18" charset="0"/>
                <a:cs typeface="Times New Roman" pitchFamily="18" charset="0"/>
              </a:rPr>
              <a:t> and U. </a:t>
            </a:r>
            <a:r>
              <a:rPr lang="en-IN" sz="1600" dirty="0" err="1" smtClean="0">
                <a:latin typeface="Times New Roman" pitchFamily="18" charset="0"/>
                <a:cs typeface="Times New Roman" pitchFamily="18" charset="0"/>
              </a:rPr>
              <a:t>Ruckert</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to above-threshold level shifter comprising a Wilson current mirror,” IEEE Trans. Circuits Syst. II, Exp. Briefs, vol. 57, no. 9, pp. 721–724, Sep. 2010</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[6] S.-C.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C.-J. Huang, and Y.-H. Chu, “A wide-range level shifter using a modified Wilson current mirror hybrid buffer,” IEEE Trans. Circuits Syst. I, Reg. Papers, vol. 61, no. 6, pp. 1656–1665, May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Lanuzza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Corsonello</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Perri</a:t>
            </a:r>
            <a:r>
              <a:rPr lang="en-IN" sz="1600" dirty="0" smtClean="0">
                <a:latin typeface="Times New Roman" pitchFamily="18" charset="0"/>
                <a:cs typeface="Times New Roman" pitchFamily="18" charset="0"/>
              </a:rPr>
              <a:t>, “Fast and wide range voltage conversion in </a:t>
            </a:r>
            <a:r>
              <a:rPr lang="en-IN" sz="1600" dirty="0" err="1" smtClean="0">
                <a:latin typeface="Times New Roman" pitchFamily="18" charset="0"/>
                <a:cs typeface="Times New Roman" pitchFamily="18" charset="0"/>
              </a:rPr>
              <a:t>multisupply</a:t>
            </a:r>
            <a:r>
              <a:rPr lang="en-IN" sz="1600" dirty="0" smtClean="0">
                <a:latin typeface="Times New Roman" pitchFamily="18" charset="0"/>
                <a:cs typeface="Times New Roman" pitchFamily="18" charset="0"/>
              </a:rPr>
              <a:t> voltage designs,”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23, no. 2, pp. 388–391, Feb.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 Osaki, T. Hirose, N. Kuroki, and M. </a:t>
            </a:r>
            <a:r>
              <a:rPr lang="en-IN" sz="1600" dirty="0" err="1" smtClean="0">
                <a:latin typeface="Times New Roman" pitchFamily="18" charset="0"/>
                <a:cs typeface="Times New Roman" pitchFamily="18" charset="0"/>
              </a:rPr>
              <a:t>Numa</a:t>
            </a:r>
            <a:r>
              <a:rPr lang="en-IN" sz="1600" dirty="0" smtClean="0">
                <a:latin typeface="Times New Roman" pitchFamily="18" charset="0"/>
                <a:cs typeface="Times New Roman" pitchFamily="18" charset="0"/>
              </a:rPr>
              <a:t>, “A low-power level shifter with logic error correction for extremely low-voltage digital CMOS LSIs,” IEEE J. Solid-State Circuits, vol. 47, no. 7, pp. 1776–1783, Jul.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R. </a:t>
            </a:r>
            <a:r>
              <a:rPr lang="en-IN" sz="1600" dirty="0" err="1" smtClean="0">
                <a:latin typeface="Times New Roman" pitchFamily="18" charset="0"/>
                <a:cs typeface="Times New Roman" pitchFamily="18" charset="0"/>
              </a:rPr>
              <a:t>Hosseini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Saberi</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Lotfi</a:t>
            </a:r>
            <a:r>
              <a:rPr lang="en-IN" sz="1600" dirty="0" smtClean="0">
                <a:latin typeface="Times New Roman" pitchFamily="18" charset="0"/>
                <a:cs typeface="Times New Roman" pitchFamily="18" charset="0"/>
              </a:rPr>
              <a:t>, “A low-power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to above-threshold voltage level shifter,” IEEE Trans. Circuits Syst. II, Exp. Briefs, vol. 61, no. 10, pp. 753–757, Oct.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1456</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High speed and Power Efficient Voltage Level Shifter for Dual Supply Applications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2022-02-08T12:46:18Z</dcterms:modified>
</cp:coreProperties>
</file>