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1/31/2022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1/31/2022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1/31/2022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1/31/2022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1/31/2022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1/31/2022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1/31/2022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1/31/2022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1/31/2022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1/31/2022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1/31/2022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1/31/2022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1/31/2022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800600"/>
          </a:xfrm>
        </p:spPr>
        <p:txBody>
          <a:bodyPr>
            <a:normAutofit/>
          </a:bodyPr>
          <a:lstStyle/>
          <a:p>
            <a:pPr algn="ctr"/>
            <a:r>
              <a:rPr lang="en-US" b="1" dirty="0" smtClean="0">
                <a:latin typeface="Times New Roman" pitchFamily="18" charset="0"/>
                <a:cs typeface="Times New Roman" pitchFamily="18" charset="0"/>
              </a:rPr>
              <a:t>Pre-charge-Free, Low-Power Content-Addressable Memory</a:t>
            </a:r>
            <a:br>
              <a:rPr lang="en-US" b="1" dirty="0" smtClean="0">
                <a:latin typeface="Times New Roman" pitchFamily="18" charset="0"/>
                <a:cs typeface="Times New Roman" pitchFamily="18" charset="0"/>
              </a:rPr>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Content-addressable </a:t>
            </a:r>
            <a:r>
              <a:rPr lang="en-IN" sz="2000" dirty="0" smtClean="0">
                <a:latin typeface="Times New Roman" pitchFamily="18" charset="0"/>
                <a:cs typeface="Times New Roman" pitchFamily="18" charset="0"/>
              </a:rPr>
              <a:t>memory (CAM) is the hardware for parallel lookup/search. The parallel search scheme promises a high-speed search operation but at the cost of high power consumption. Parallel NOR- and NAND-type </a:t>
            </a:r>
            <a:r>
              <a:rPr lang="en-IN" sz="2000" dirty="0" err="1" smtClean="0">
                <a:latin typeface="Times New Roman" pitchFamily="18" charset="0"/>
                <a:cs typeface="Times New Roman" pitchFamily="18" charset="0"/>
              </a:rPr>
              <a:t>matchline</a:t>
            </a:r>
            <a:r>
              <a:rPr lang="en-IN" sz="2000" dirty="0" smtClean="0">
                <a:latin typeface="Times New Roman" pitchFamily="18" charset="0"/>
                <a:cs typeface="Times New Roman" pitchFamily="18" charset="0"/>
              </a:rPr>
              <a:t> (ML) CAMs are suitable for high-search-speed and low-power-consumption applications, respectively. The NOR-type ML CAM requires high power, and therefore, the reduction of its power consumption is the subject of many reported designs. Here, we report and explore the short-circuit (SC) current during the </a:t>
            </a:r>
            <a:r>
              <a:rPr lang="en-IN" sz="2000" dirty="0" err="1" smtClean="0">
                <a:latin typeface="Times New Roman" pitchFamily="18" charset="0"/>
                <a:cs typeface="Times New Roman" pitchFamily="18" charset="0"/>
              </a:rPr>
              <a:t>precharge</a:t>
            </a:r>
            <a:r>
              <a:rPr lang="en-IN" sz="2000" dirty="0" smtClean="0">
                <a:latin typeface="Times New Roman" pitchFamily="18" charset="0"/>
                <a:cs typeface="Times New Roman" pitchFamily="18" charset="0"/>
              </a:rPr>
              <a:t> phase of the NOR-type ML. Also proposed here is a novel </a:t>
            </a:r>
            <a:r>
              <a:rPr lang="en-IN" sz="2000" dirty="0" err="1" smtClean="0">
                <a:latin typeface="Times New Roman" pitchFamily="18" charset="0"/>
                <a:cs typeface="Times New Roman" pitchFamily="18" charset="0"/>
              </a:rPr>
              <a:t>precharge</a:t>
            </a:r>
            <a:r>
              <a:rPr lang="en-IN" sz="2000" dirty="0" smtClean="0">
                <a:latin typeface="Times New Roman" pitchFamily="18" charset="0"/>
                <a:cs typeface="Times New Roman" pitchFamily="18" charset="0"/>
              </a:rPr>
              <a:t>-free CAM. The proposed CAM is free of the drawbacks of the charge sharing in the NAND and the SC current in the NOR-type CAM. </a:t>
            </a:r>
            <a:r>
              <a:rPr lang="en-IN" sz="2000" dirty="0" err="1" smtClean="0">
                <a:latin typeface="Times New Roman" pitchFamily="18" charset="0"/>
                <a:cs typeface="Times New Roman" pitchFamily="18" charset="0"/>
              </a:rPr>
              <a:t>Postlayout</a:t>
            </a:r>
            <a:r>
              <a:rPr lang="en-IN" sz="2000" dirty="0" smtClean="0">
                <a:latin typeface="Times New Roman" pitchFamily="18" charset="0"/>
                <a:cs typeface="Times New Roman" pitchFamily="18" charset="0"/>
              </a:rPr>
              <a:t> simulations performed with a 45-nm technology node revealed a significant reduction in the energy metric: 93% and 77% lesser than NOR- and NAND-type CAMs, respectively. The Monte Carlo simulation for 500 runs was performed to ensure the robustness of the proposed </a:t>
            </a:r>
            <a:r>
              <a:rPr lang="en-IN" sz="2000" dirty="0" err="1" smtClean="0">
                <a:latin typeface="Times New Roman" pitchFamily="18" charset="0"/>
                <a:cs typeface="Times New Roman" pitchFamily="18" charset="0"/>
              </a:rPr>
              <a:t>precharge</a:t>
            </a:r>
            <a:r>
              <a:rPr lang="en-IN" sz="2000" dirty="0" smtClean="0">
                <a:latin typeface="Times New Roman" pitchFamily="18" charset="0"/>
                <a:cs typeface="Times New Roman" pitchFamily="18" charset="0"/>
              </a:rPr>
              <a:t>-free CAM.</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and existing CAM ML architectures were developed using CMOS 45nm technology node with a supply voltage of 1 V.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If all the bits in a row are matched with input search word, then no pull-down path exists for the ML and hence, it retains its </a:t>
            </a:r>
            <a:r>
              <a:rPr lang="en-IN" sz="2000" dirty="0" err="1" smtClean="0">
                <a:latin typeface="Times New Roman" pitchFamily="18" charset="0"/>
                <a:cs typeface="Times New Roman" pitchFamily="18" charset="0"/>
              </a:rPr>
              <a:t>precharged</a:t>
            </a:r>
            <a:r>
              <a:rPr lang="en-IN" sz="2000" dirty="0" smtClean="0">
                <a:latin typeface="Times New Roman" pitchFamily="18" charset="0"/>
                <a:cs typeface="Times New Roman" pitchFamily="18" charset="0"/>
              </a:rPr>
              <a:t> value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advantage of using parity as a parameter is that parameter memory is highly reduced comparison with existing systems as only one bit i.e. k=1 is required for storing parameter corresponding to each stored word whatever may be the length of input data bits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pull-down transistors arranged in NOR type is beneficial for search performance, but they contribute a lot of drain capacitances to the </a:t>
            </a:r>
            <a:r>
              <a:rPr lang="en-IN" sz="2000" dirty="0" smtClean="0">
                <a:latin typeface="Times New Roman" pitchFamily="18" charset="0"/>
                <a:cs typeface="Times New Roman" pitchFamily="18" charset="0"/>
              </a:rPr>
              <a:t>ML.</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Due </a:t>
            </a:r>
            <a:r>
              <a:rPr lang="en-IN" sz="2000" dirty="0" smtClean="0">
                <a:latin typeface="Times New Roman" pitchFamily="18" charset="0"/>
                <a:cs typeface="Times New Roman" pitchFamily="18" charset="0"/>
              </a:rPr>
              <a:t>to the serially connected pass transistors along the ML, charge sharing problem occurs and limits the length of the word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CAM is free of the charge-sharing problem, as there are no serial pass transistors along the ML and, as shown in the following text, gives freedom in choosing any number of bits in a word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NAND-type ML is not preferred for CAMs with long words because of the large delay, and also it suffers from charge sharing problem across the pass transistors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novel CAM ML technique is proposed that is free of </a:t>
            </a:r>
            <a:r>
              <a:rPr lang="en-IN" sz="2000" dirty="0" err="1" smtClean="0">
                <a:latin typeface="Times New Roman" pitchFamily="18" charset="0"/>
                <a:cs typeface="Times New Roman" pitchFamily="18" charset="0"/>
              </a:rPr>
              <a:t>precharge</a:t>
            </a:r>
            <a:r>
              <a:rPr lang="en-IN" sz="2000" dirty="0" smtClean="0">
                <a:latin typeface="Times New Roman" pitchFamily="18" charset="0"/>
                <a:cs typeface="Times New Roman" pitchFamily="18" charset="0"/>
              </a:rPr>
              <a:t> logic, SC current, and charge sharing </a:t>
            </a:r>
            <a:r>
              <a:rPr lang="en-IN" sz="2000" dirty="0" smtClean="0">
                <a:latin typeface="Times New Roman" pitchFamily="18" charset="0"/>
                <a:cs typeface="Times New Roman" pitchFamily="18" charset="0"/>
              </a:rPr>
              <a:t>problem.</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the proposed architecture, there is no need of frequent charging and discharging of </a:t>
            </a:r>
            <a:r>
              <a:rPr lang="en-IN" sz="2000" dirty="0" err="1" smtClean="0">
                <a:latin typeface="Times New Roman" pitchFamily="18" charset="0"/>
                <a:cs typeface="Times New Roman" pitchFamily="18" charset="0"/>
              </a:rPr>
              <a:t>matchline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2bit TCAM is also simulated with the help of cadence and noticed that it takes 20% lesser power than the traditional.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propose a hybrid self controlled </a:t>
            </a:r>
            <a:r>
              <a:rPr lang="en-IN" sz="2000" dirty="0" err="1" smtClean="0">
                <a:latin typeface="Times New Roman" pitchFamily="18" charset="0"/>
                <a:cs typeface="Times New Roman" pitchFamily="18" charset="0"/>
              </a:rPr>
              <a:t>precharge</a:t>
            </a:r>
            <a:r>
              <a:rPr lang="en-IN" sz="2000" dirty="0" smtClean="0">
                <a:latin typeface="Times New Roman" pitchFamily="18" charset="0"/>
                <a:cs typeface="Times New Roman" pitchFamily="18" charset="0"/>
              </a:rPr>
              <a:t>-free (HSCPF) CAM architecture, which overcomes the search delay problem of PF CAM and power consumption problem of SCPF CAM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HSCPF CAM overcomes the cascaded ML structure of PF CAM and increased transistor count of SCPF CAM, thereby offering lower energy metric when compared to SCPF CAM and PF CAM. </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Dual feedback positive sense amplifiers were used to improve performance as well as save energy by the early termination of discharging </a:t>
            </a:r>
            <a:r>
              <a:rPr lang="en-IN" sz="2000" dirty="0" smtClean="0">
                <a:latin typeface="Times New Roman" pitchFamily="18" charset="0"/>
                <a:cs typeface="Times New Roman" pitchFamily="18" charset="0"/>
              </a:rPr>
              <a:t>ML.</a:t>
            </a:r>
          </a:p>
          <a:p>
            <a:pPr algn="just">
              <a:lnSpc>
                <a:spcPct val="150000"/>
              </a:lnSpc>
            </a:pPr>
            <a:r>
              <a:rPr lang="en-IN" sz="2000" dirty="0" smtClean="0">
                <a:latin typeface="Times New Roman" pitchFamily="18" charset="0"/>
                <a:cs typeface="Times New Roman" pitchFamily="18" charset="0"/>
              </a:rPr>
              <a:t>The proposed CAM design improves performance by overcoming the traditional “</a:t>
            </a:r>
            <a:r>
              <a:rPr lang="en-IN" sz="2000" dirty="0" err="1" smtClean="0">
                <a:latin typeface="Times New Roman" pitchFamily="18" charset="0"/>
                <a:cs typeface="Times New Roman" pitchFamily="18" charset="0"/>
              </a:rPr>
              <a:t>precharge</a:t>
            </a:r>
            <a:r>
              <a:rPr lang="en-IN" sz="2000" dirty="0" smtClean="0">
                <a:latin typeface="Times New Roman" pitchFamily="18" charset="0"/>
                <a:cs typeface="Times New Roman" pitchFamily="18" charset="0"/>
              </a:rPr>
              <a:t> all and discharge all but one </a:t>
            </a:r>
            <a:r>
              <a:rPr lang="en-IN" sz="2000" dirty="0" err="1" smtClean="0">
                <a:latin typeface="Times New Roman" pitchFamily="18" charset="0"/>
                <a:cs typeface="Times New Roman" pitchFamily="18" charset="0"/>
              </a:rPr>
              <a:t>matchline</a:t>
            </a:r>
            <a:r>
              <a:rPr lang="en-IN" sz="2000" dirty="0" smtClean="0">
                <a:latin typeface="Times New Roman" pitchFamily="18" charset="0"/>
                <a:cs typeface="Times New Roman" pitchFamily="18" charset="0"/>
              </a:rPr>
              <a:t>” policy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performance metric averaged across 500 MC runs of proposed CAM shows a 2.7% increase in search delay over the NOR-type and 28.76% lower power consumption than the NAND-type CAM.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All </a:t>
            </a:r>
            <a:r>
              <a:rPr lang="en-IN" sz="2000" dirty="0" smtClean="0">
                <a:latin typeface="Times New Roman" pitchFamily="18" charset="0"/>
                <a:cs typeface="Times New Roman" pitchFamily="18" charset="0"/>
              </a:rPr>
              <a:t>the existing CAM employ NOR- or/and NAND-type CAM for their basic ML, it is possible to replace the basic ML (NOR and NAND type) in those architectures with the proposed CAM design to attain improved performance</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254250"/>
                <a:gridCol w="2990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dynamic longest prefix matching content addressable memory for IP routing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K. Maurya and L. T. Clark,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In this paper, an internet protocol content addressable memory (IPCAM) circuit that directly determines the longest prefix match to the stored address is described.</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Space-efficient TCAM-based classification using gray coding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Bremler-Barr and D. Hendler,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We present a novel algorithm called short range gray encoding (SRGE) for the efficient representation of short range rules.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771650"/>
                <a:gridCol w="3371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special-purpose content addressable memory chip for real-time image processing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Y.-C. Shin, R. Sridhar, V. Demjanenko, P. W. Palumbo, and S. N. Srihari,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An application specific integrated circuit (ASIC) using a special-purpose content addressable memory that performs parallel search and multiple update (PSMU) operation is presented.</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Associative memories and processors: The exact match paradigm</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M. Jalaleddine,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It comprises of two levels of distinction, the associative memory organization and the processing capability which heavily depends on the application domain.</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76400" y="1295400"/>
            <a:ext cx="6811963" cy="4876799"/>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533400"/>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609600"/>
            <a:ext cx="7498080" cy="6096000"/>
          </a:xfrm>
        </p:spPr>
        <p:txBody>
          <a:bodyPr>
            <a:noAutofit/>
          </a:bodyPr>
          <a:lstStyle/>
          <a:p>
            <a:pPr algn="just">
              <a:lnSpc>
                <a:spcPct val="150000"/>
              </a:lnSpc>
              <a:buNone/>
            </a:pPr>
            <a:r>
              <a:rPr lang="en-IN" sz="1900" dirty="0" smtClean="0">
                <a:latin typeface="Times New Roman" pitchFamily="18" charset="0"/>
                <a:cs typeface="Times New Roman" pitchFamily="18" charset="0"/>
              </a:rPr>
              <a:t>    SC </a:t>
            </a:r>
            <a:r>
              <a:rPr lang="en-IN" sz="1900" dirty="0" smtClean="0">
                <a:latin typeface="Times New Roman" pitchFamily="18" charset="0"/>
                <a:cs typeface="Times New Roman" pitchFamily="18" charset="0"/>
              </a:rPr>
              <a:t>current in the fast but power-hungry NOR-type CAM is explored by performing </a:t>
            </a:r>
            <a:r>
              <a:rPr lang="en-IN" sz="1900" dirty="0" err="1" smtClean="0">
                <a:latin typeface="Times New Roman" pitchFamily="18" charset="0"/>
                <a:cs typeface="Times New Roman" pitchFamily="18" charset="0"/>
              </a:rPr>
              <a:t>postlayout</a:t>
            </a:r>
            <a:r>
              <a:rPr lang="en-IN" sz="1900" dirty="0" smtClean="0">
                <a:latin typeface="Times New Roman" pitchFamily="18" charset="0"/>
                <a:cs typeface="Times New Roman" pitchFamily="18" charset="0"/>
              </a:rPr>
              <a:t> simulation on a 4 × 2 NOR-type CAM. It is shown that during the </a:t>
            </a:r>
            <a:r>
              <a:rPr lang="en-IN" sz="1900" dirty="0" err="1" smtClean="0">
                <a:latin typeface="Times New Roman" pitchFamily="18" charset="0"/>
                <a:cs typeface="Times New Roman" pitchFamily="18" charset="0"/>
              </a:rPr>
              <a:t>precharge</a:t>
            </a:r>
            <a:r>
              <a:rPr lang="en-IN" sz="1900" dirty="0" smtClean="0">
                <a:latin typeface="Times New Roman" pitchFamily="18" charset="0"/>
                <a:cs typeface="Times New Roman" pitchFamily="18" charset="0"/>
              </a:rPr>
              <a:t> phase, all MLs connected with the stored word that mismatches the search word experience SC current. A novel CAM ML technique is proposed that is free of </a:t>
            </a:r>
            <a:r>
              <a:rPr lang="en-IN" sz="1900" dirty="0" err="1" smtClean="0">
                <a:latin typeface="Times New Roman" pitchFamily="18" charset="0"/>
                <a:cs typeface="Times New Roman" pitchFamily="18" charset="0"/>
              </a:rPr>
              <a:t>precharge</a:t>
            </a:r>
            <a:r>
              <a:rPr lang="en-IN" sz="1900" dirty="0" smtClean="0">
                <a:latin typeface="Times New Roman" pitchFamily="18" charset="0"/>
                <a:cs typeface="Times New Roman" pitchFamily="18" charset="0"/>
              </a:rPr>
              <a:t> logic, SC current, and charge sharing problem. All the ML segments of the word charge only if all the bits of the stored word match; else, a mismatch in a bit disables charging of all the successive ML segments. As the search moves from one bit to another, 50% of the MLs are disabled from charging. The proposed CAM has speed comparable to NOR CAM, power and area comparable to NAND CAM, and energy metric better than both. Energy metric of proposed </a:t>
            </a:r>
            <a:r>
              <a:rPr lang="en-IN" sz="1900" dirty="0" err="1" smtClean="0">
                <a:latin typeface="Times New Roman" pitchFamily="18" charset="0"/>
                <a:cs typeface="Times New Roman" pitchFamily="18" charset="0"/>
              </a:rPr>
              <a:t>precharge</a:t>
            </a:r>
            <a:r>
              <a:rPr lang="en-IN" sz="1900" dirty="0" smtClean="0">
                <a:latin typeface="Times New Roman" pitchFamily="18" charset="0"/>
                <a:cs typeface="Times New Roman" pitchFamily="18" charset="0"/>
              </a:rPr>
              <a:t>-free CAM is 93.83% and 77.32% lesser than NOR-type and NAND-type CAM, respectively, and is thus low power.</a:t>
            </a:r>
            <a:endParaRPr lang="en-US" sz="19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3349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6096000"/>
          </a:xfrm>
        </p:spPr>
        <p:txBody>
          <a:bodyPr>
            <a:noAutofit/>
          </a:bodyPr>
          <a:lstStyle/>
          <a:p>
            <a:pPr algn="just">
              <a:lnSpc>
                <a:spcPct val="160000"/>
              </a:lnSpc>
            </a:pPr>
            <a:r>
              <a:rPr lang="en-IN" sz="1600" dirty="0" smtClean="0">
                <a:latin typeface="Times New Roman" pitchFamily="18" charset="0"/>
                <a:cs typeface="Times New Roman" pitchFamily="18" charset="0"/>
              </a:rPr>
              <a:t>[1] S. K. </a:t>
            </a:r>
            <a:r>
              <a:rPr lang="en-IN" sz="1600" dirty="0" err="1" smtClean="0">
                <a:latin typeface="Times New Roman" pitchFamily="18" charset="0"/>
                <a:cs typeface="Times New Roman" pitchFamily="18" charset="0"/>
              </a:rPr>
              <a:t>Maurya</a:t>
            </a:r>
            <a:r>
              <a:rPr lang="en-IN" sz="1600" dirty="0" smtClean="0">
                <a:latin typeface="Times New Roman" pitchFamily="18" charset="0"/>
                <a:cs typeface="Times New Roman" pitchFamily="18" charset="0"/>
              </a:rPr>
              <a:t> and L. T. Clark, “A dynamic longest prefix matching content addressable memory for IP routing,” IEEE Trans. Very Large Scale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(VLSI) Syst., vol. 19, no. 6, pp. 963–972, Jun. 2011.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A. </a:t>
            </a:r>
            <a:r>
              <a:rPr lang="en-IN" sz="1600" dirty="0" err="1" smtClean="0">
                <a:latin typeface="Times New Roman" pitchFamily="18" charset="0"/>
                <a:cs typeface="Times New Roman" pitchFamily="18" charset="0"/>
              </a:rPr>
              <a:t>Bremler</a:t>
            </a:r>
            <a:r>
              <a:rPr lang="en-IN" sz="1600" dirty="0" smtClean="0">
                <a:latin typeface="Times New Roman" pitchFamily="18" charset="0"/>
                <a:cs typeface="Times New Roman" pitchFamily="18" charset="0"/>
              </a:rPr>
              <a:t>-Barr and D. </a:t>
            </a:r>
            <a:r>
              <a:rPr lang="en-IN" sz="1600" dirty="0" err="1" smtClean="0">
                <a:latin typeface="Times New Roman" pitchFamily="18" charset="0"/>
                <a:cs typeface="Times New Roman" pitchFamily="18" charset="0"/>
              </a:rPr>
              <a:t>Hendler</a:t>
            </a:r>
            <a:r>
              <a:rPr lang="en-IN" sz="1600" dirty="0" smtClean="0">
                <a:latin typeface="Times New Roman" pitchFamily="18" charset="0"/>
                <a:cs typeface="Times New Roman" pitchFamily="18" charset="0"/>
              </a:rPr>
              <a:t>, “Space-efficient TCAM-based classification using gray coding,” IEEE Trans.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vol. 61, no. 1, pp. 18–30, Jan. 2012.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Y.-C. Shin, R. Sridhar, V. </a:t>
            </a:r>
            <a:r>
              <a:rPr lang="en-IN" sz="1600" dirty="0" err="1" smtClean="0">
                <a:latin typeface="Times New Roman" pitchFamily="18" charset="0"/>
                <a:cs typeface="Times New Roman" pitchFamily="18" charset="0"/>
              </a:rPr>
              <a:t>Demjanenko</a:t>
            </a:r>
            <a:r>
              <a:rPr lang="en-IN" sz="1600" dirty="0" smtClean="0">
                <a:latin typeface="Times New Roman" pitchFamily="18" charset="0"/>
                <a:cs typeface="Times New Roman" pitchFamily="18" charset="0"/>
              </a:rPr>
              <a:t>, P. W. Palumbo, and S. N. </a:t>
            </a:r>
            <a:r>
              <a:rPr lang="en-IN" sz="1600" dirty="0" err="1" smtClean="0">
                <a:latin typeface="Times New Roman" pitchFamily="18" charset="0"/>
                <a:cs typeface="Times New Roman" pitchFamily="18" charset="0"/>
              </a:rPr>
              <a:t>Srihari</a:t>
            </a:r>
            <a:r>
              <a:rPr lang="en-IN" sz="1600" dirty="0" smtClean="0">
                <a:latin typeface="Times New Roman" pitchFamily="18" charset="0"/>
                <a:cs typeface="Times New Roman" pitchFamily="18" charset="0"/>
              </a:rPr>
              <a:t>, “A special-purpose content addressable memory chip for real-time image processing,” IEEE J. Solid-State Circuits, vol. 27, no. 5, pp. 737–744, May 1992.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S. M. </a:t>
            </a:r>
            <a:r>
              <a:rPr lang="en-IN" sz="1600" dirty="0" err="1" smtClean="0">
                <a:latin typeface="Times New Roman" pitchFamily="18" charset="0"/>
                <a:cs typeface="Times New Roman" pitchFamily="18" charset="0"/>
              </a:rPr>
              <a:t>Jalaleddine</a:t>
            </a:r>
            <a:r>
              <a:rPr lang="en-IN" sz="1600" dirty="0" smtClean="0">
                <a:latin typeface="Times New Roman" pitchFamily="18" charset="0"/>
                <a:cs typeface="Times New Roman" pitchFamily="18" charset="0"/>
              </a:rPr>
              <a:t>, “Associative memories and processors: The exact match paradigm,” J. King Saud Univ.-</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Inf. Sci., vol. 11, pp. 45– 67, Mar. 2013. [Online]. Available: http://www.sciencedirect.com/ science/article/</a:t>
            </a:r>
            <a:r>
              <a:rPr lang="en-IN" sz="1600" dirty="0" err="1" smtClean="0">
                <a:latin typeface="Times New Roman" pitchFamily="18" charset="0"/>
                <a:cs typeface="Times New Roman" pitchFamily="18" charset="0"/>
              </a:rPr>
              <a:t>pii</a:t>
            </a:r>
            <a:r>
              <a:rPr lang="en-IN" sz="1600" dirty="0" smtClean="0">
                <a:latin typeface="Times New Roman" pitchFamily="18" charset="0"/>
                <a:cs typeface="Times New Roman" pitchFamily="18" charset="0"/>
              </a:rPr>
              <a:t>/S1319157899800032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K. </a:t>
            </a:r>
            <a:r>
              <a:rPr lang="en-IN" sz="1600" dirty="0" err="1" smtClean="0">
                <a:latin typeface="Times New Roman" pitchFamily="18" charset="0"/>
                <a:cs typeface="Times New Roman" pitchFamily="18" charset="0"/>
              </a:rPr>
              <a:t>Pagiamtzis</a:t>
            </a:r>
            <a:r>
              <a:rPr lang="en-IN" sz="1600" dirty="0" smtClean="0">
                <a:latin typeface="Times New Roman" pitchFamily="18" charset="0"/>
                <a:cs typeface="Times New Roman" pitchFamily="18" charset="0"/>
              </a:rPr>
              <a:t> and A. </a:t>
            </a:r>
            <a:r>
              <a:rPr lang="en-IN" sz="1600" dirty="0" err="1" smtClean="0">
                <a:latin typeface="Times New Roman" pitchFamily="18" charset="0"/>
                <a:cs typeface="Times New Roman" pitchFamily="18" charset="0"/>
              </a:rPr>
              <a:t>Sheikholeslami</a:t>
            </a:r>
            <a:r>
              <a:rPr lang="en-IN" sz="1600" dirty="0" smtClean="0">
                <a:latin typeface="Times New Roman" pitchFamily="18" charset="0"/>
                <a:cs typeface="Times New Roman" pitchFamily="18" charset="0"/>
              </a:rPr>
              <a:t>, “Content-addressable memory (CAM) circuits and architectures: A tutorial and survey,” IEEE J. Solid-State Circuits, vol. 41, no. 3, pp. 712–727, Mar. 2006.</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S. I. Ali and M. S. Islam, “A match-line dynamic energy reduction technique for high-speed ternary CAM using dual feedback sense amplifier,” </a:t>
            </a:r>
            <a:r>
              <a:rPr lang="en-IN" sz="1500" dirty="0" err="1" smtClean="0">
                <a:latin typeface="Times New Roman" pitchFamily="18" charset="0"/>
                <a:cs typeface="Times New Roman" pitchFamily="18" charset="0"/>
              </a:rPr>
              <a:t>Microelectron</a:t>
            </a:r>
            <a:r>
              <a:rPr lang="en-IN" sz="1500" dirty="0" smtClean="0">
                <a:latin typeface="Times New Roman" pitchFamily="18" charset="0"/>
                <a:cs typeface="Times New Roman" pitchFamily="18" charset="0"/>
              </a:rPr>
              <a:t>. J., vol. 45, no. 1, pp. 95–101, Jan. 2014</a:t>
            </a:r>
            <a:r>
              <a:rPr lang="en-IN" sz="1500" dirty="0" smtClean="0">
                <a:latin typeface="Times New Roman" pitchFamily="18" charset="0"/>
                <a:cs typeface="Times New Roman" pitchFamily="18" charset="0"/>
              </a:rPr>
              <a:t>.</a:t>
            </a: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7] H. </a:t>
            </a:r>
            <a:r>
              <a:rPr lang="en-IN" sz="1500" dirty="0" err="1" smtClean="0">
                <a:latin typeface="Times New Roman" pitchFamily="18" charset="0"/>
                <a:cs typeface="Times New Roman" pitchFamily="18" charset="0"/>
              </a:rPr>
              <a:t>Jarollahi</a:t>
            </a:r>
            <a:r>
              <a:rPr lang="en-IN" sz="1500" dirty="0" smtClean="0">
                <a:latin typeface="Times New Roman" pitchFamily="18" charset="0"/>
                <a:cs typeface="Times New Roman" pitchFamily="18" charset="0"/>
              </a:rPr>
              <a:t>, V. </a:t>
            </a:r>
            <a:r>
              <a:rPr lang="en-IN" sz="1500" dirty="0" err="1" smtClean="0">
                <a:latin typeface="Times New Roman" pitchFamily="18" charset="0"/>
                <a:cs typeface="Times New Roman" pitchFamily="18" charset="0"/>
              </a:rPr>
              <a:t>Gripon</a:t>
            </a:r>
            <a:r>
              <a:rPr lang="en-IN" sz="1500" dirty="0" smtClean="0">
                <a:latin typeface="Times New Roman" pitchFamily="18" charset="0"/>
                <a:cs typeface="Times New Roman" pitchFamily="18" charset="0"/>
              </a:rPr>
              <a:t>, N. </a:t>
            </a:r>
            <a:r>
              <a:rPr lang="en-IN" sz="1500" dirty="0" err="1" smtClean="0">
                <a:latin typeface="Times New Roman" pitchFamily="18" charset="0"/>
                <a:cs typeface="Times New Roman" pitchFamily="18" charset="0"/>
              </a:rPr>
              <a:t>Onizawa</a:t>
            </a:r>
            <a:r>
              <a:rPr lang="en-IN" sz="1500" dirty="0" smtClean="0">
                <a:latin typeface="Times New Roman" pitchFamily="18" charset="0"/>
                <a:cs typeface="Times New Roman" pitchFamily="18" charset="0"/>
              </a:rPr>
              <a:t>, and W. J. Gross, “Algorithm and architecture for a low-power content-addressable memory based on sparse clustered networks,” IEEE Trans. Very Large Scale </a:t>
            </a:r>
            <a:r>
              <a:rPr lang="en-IN" sz="1500" dirty="0" err="1" smtClean="0">
                <a:latin typeface="Times New Roman" pitchFamily="18" charset="0"/>
                <a:cs typeface="Times New Roman" pitchFamily="18" charset="0"/>
              </a:rPr>
              <a:t>Integr</a:t>
            </a:r>
            <a:r>
              <a:rPr lang="en-IN" sz="1500" dirty="0" smtClean="0">
                <a:latin typeface="Times New Roman" pitchFamily="18" charset="0"/>
                <a:cs typeface="Times New Roman" pitchFamily="18" charset="0"/>
              </a:rPr>
              <a:t>. (VLSI) Syst., vol. 23, no. 4, pp. 642–653, Apr. 2015.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8] H. </a:t>
            </a:r>
            <a:r>
              <a:rPr lang="en-IN" sz="1500" dirty="0" err="1" smtClean="0">
                <a:latin typeface="Times New Roman" pitchFamily="18" charset="0"/>
                <a:cs typeface="Times New Roman" pitchFamily="18" charset="0"/>
              </a:rPr>
              <a:t>Miyatake</a:t>
            </a:r>
            <a:r>
              <a:rPr lang="en-IN" sz="1500" dirty="0" smtClean="0">
                <a:latin typeface="Times New Roman" pitchFamily="18" charset="0"/>
                <a:cs typeface="Times New Roman" pitchFamily="18" charset="0"/>
              </a:rPr>
              <a:t>, M. Tanaka, and Y. Mori, “A design for high-speed </a:t>
            </a:r>
            <a:r>
              <a:rPr lang="en-IN" sz="1500" dirty="0" err="1" smtClean="0">
                <a:latin typeface="Times New Roman" pitchFamily="18" charset="0"/>
                <a:cs typeface="Times New Roman" pitchFamily="18" charset="0"/>
              </a:rPr>
              <a:t>lowpower</a:t>
            </a:r>
            <a:r>
              <a:rPr lang="en-IN" sz="1500" dirty="0" smtClean="0">
                <a:latin typeface="Times New Roman" pitchFamily="18" charset="0"/>
                <a:cs typeface="Times New Roman" pitchFamily="18" charset="0"/>
              </a:rPr>
              <a:t> CMOS fully parallel content-addressable memory macros,” IEEE J. Solid-State Circuits, vol. 36, no. 6, pp. 956–968, Jun. 2001.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9] S.-J. </a:t>
            </a:r>
            <a:r>
              <a:rPr lang="en-IN" sz="1500" dirty="0" err="1" smtClean="0">
                <a:latin typeface="Times New Roman" pitchFamily="18" charset="0"/>
                <a:cs typeface="Times New Roman" pitchFamily="18" charset="0"/>
              </a:rPr>
              <a:t>Ruan</a:t>
            </a:r>
            <a:r>
              <a:rPr lang="en-IN" sz="1500" dirty="0" smtClean="0">
                <a:latin typeface="Times New Roman" pitchFamily="18" charset="0"/>
                <a:cs typeface="Times New Roman" pitchFamily="18" charset="0"/>
              </a:rPr>
              <a:t>, C.-Y. Wu, and J.-Y. Hsieh, “Low power design of </a:t>
            </a:r>
            <a:r>
              <a:rPr lang="en-IN" sz="1500" dirty="0" err="1" smtClean="0">
                <a:latin typeface="Times New Roman" pitchFamily="18" charset="0"/>
                <a:cs typeface="Times New Roman" pitchFamily="18" charset="0"/>
              </a:rPr>
              <a:t>precomputation</a:t>
            </a:r>
            <a:r>
              <a:rPr lang="en-IN" sz="1500" dirty="0" smtClean="0">
                <a:latin typeface="Times New Roman" pitchFamily="18" charset="0"/>
                <a:cs typeface="Times New Roman" pitchFamily="18" charset="0"/>
              </a:rPr>
              <a:t>-based content-addressable memory,” IEEE Trans. Very Large Scale </a:t>
            </a:r>
            <a:r>
              <a:rPr lang="en-IN" sz="1500" dirty="0" err="1" smtClean="0">
                <a:latin typeface="Times New Roman" pitchFamily="18" charset="0"/>
                <a:cs typeface="Times New Roman" pitchFamily="18" charset="0"/>
              </a:rPr>
              <a:t>Integr</a:t>
            </a:r>
            <a:r>
              <a:rPr lang="en-IN" sz="1500" dirty="0" smtClean="0">
                <a:latin typeface="Times New Roman" pitchFamily="18" charset="0"/>
                <a:cs typeface="Times New Roman" pitchFamily="18" charset="0"/>
              </a:rPr>
              <a:t>. (VLSI) Syst., vol. 16, no. 3, pp. 331–335, Mar. 2008.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10] H.-Y. Li, C.-C. Chen, J.-S. Wang, and C. </a:t>
            </a:r>
            <a:r>
              <a:rPr lang="en-IN" sz="1500" dirty="0" err="1" smtClean="0">
                <a:latin typeface="Times New Roman" pitchFamily="18" charset="0"/>
                <a:cs typeface="Times New Roman" pitchFamily="18" charset="0"/>
              </a:rPr>
              <a:t>Yeh</a:t>
            </a:r>
            <a:r>
              <a:rPr lang="en-IN" sz="1500" dirty="0" smtClean="0">
                <a:latin typeface="Times New Roman" pitchFamily="18" charset="0"/>
                <a:cs typeface="Times New Roman" pitchFamily="18" charset="0"/>
              </a:rPr>
              <a:t>, “An AND-type </a:t>
            </a:r>
            <a:r>
              <a:rPr lang="en-IN" sz="1500" dirty="0" err="1" smtClean="0">
                <a:latin typeface="Times New Roman" pitchFamily="18" charset="0"/>
                <a:cs typeface="Times New Roman" pitchFamily="18" charset="0"/>
              </a:rPr>
              <a:t>matchline</a:t>
            </a:r>
            <a:r>
              <a:rPr lang="en-IN" sz="1500" dirty="0" smtClean="0">
                <a:latin typeface="Times New Roman" pitchFamily="18" charset="0"/>
                <a:cs typeface="Times New Roman" pitchFamily="18" charset="0"/>
              </a:rPr>
              <a:t> scheme for high-performance energy-efficient content addressable memories,” IEEE J. Solid-State Circuits, vol. 41, no. 5, pp. 1108–1119, May 2006.</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1271</TotalTime>
  <Words>1608</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Pre-charge-Free, Low-Power Content-Addressable Memory </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569</cp:revision>
  <dcterms:created xsi:type="dcterms:W3CDTF">2006-08-16T00:00:00Z</dcterms:created>
  <dcterms:modified xsi:type="dcterms:W3CDTF">2022-01-31T08:33:04Z</dcterms:modified>
</cp:coreProperties>
</file>