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1/31/2022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1816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High-Speed, Low-Power, and Highly Reliable Frequency Multiplier for DLL-Based Clock Generator</a:t>
            </a:r>
            <a:br>
              <a:rPr lang="en-IN" b="1" dirty="0" smtClean="0">
                <a:latin typeface="Times New Roman" pitchFamily="18" charset="0"/>
                <a:cs typeface="Times New Roman" pitchFamily="18" charset="0"/>
              </a:rPr>
            </a:b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high-speed, low-power, and highly reliable frequency multiplier is proposed for a delay-locked loop-based clock generator to generate a multiplied clock with a high frequency and wide frequency range. The proposed edge combiner achieves a high-speed and highly reliable operation using a hierarchical structure and an overlap canceller. In addition, by applying the logical effort to the pulse generator and multiplication-ratio control logic design, the proposed frequency multiplier minimizes the delay difference between positive- and negative-edge generation paths, which causes a deterministic jitter. Finally, a numerical analysis is performed to analyze and compare the performance of the proposed frequency multiplier with that of previous frequency multipliers. The proposed frequency multiplier is fabricated using a 0.13-µm CMOS process technology, and has the multiplication ratios of 1, 2, 4, 8, and 16, and an output range of 100 MHz–3.3 GHz. The frequency multiplier achieves a power consumption to a frequency ratio of 2.9 µW/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MHz.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DVS algorithms have been proposed which is productive method to classify such DVS algorithms by excellent multimedia application which does not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exist.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structures of the recently published frequency multipliers that perform better than most previous frequency multipliers.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frequency multiplier is composed of a D-flip–flop-based pulse generator, multiplication-ratio control logic, and a push–pull-stage based edge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combiner.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frequency multiplier can generate the multiplied differential clocks with a small area penalty.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33400"/>
            <a:ext cx="7498080" cy="6172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small-sized PU-P is no longer required; this property efficiently solves the slow operation problem of the DCVSL-stage-based edge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combiner.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the frequency multiplier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still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has some problems in common with the frequency multiplier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including reliability degradation owing to pulse overlapping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normalized maximum multiplied clock frequencies of the frequency multipliers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are less than those of the frequency multiplier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the proposed frequency multiplier because of the structural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problems.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speed and the reliability issues of previous edge combiners, an HSHR-EC, which consists of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precombining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stage, overlap canceller, and push–pull stage,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 proposes high complication and time-varying workload of developing multimedia applications possess a major challenge for (DVS) algorithms.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improve the lock time, which is an imperative design constraint in the clock generator, a dual-edge-triggered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phasedetector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DLL core is adopted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Alike to previous frequency multipliers, the projected frequency multiplier are also serene of an edge combiner, multiplication-ratio control logic and pulse generator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pulse creator marks pulses by using 32-phase differential clocks, for negative and positive-edge generation.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6858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609600"/>
            <a:ext cx="7866888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Dynamic voltage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frequency scaling (DVFS) is currently being used in nearly every system-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onchip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SoC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), because DVFS can efficiently lower the dynamic power consumption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SoCs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while maintaining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performance.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performance variation of the proposed clock generator with regard to the multiplication ratio and the DLL reference clock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because FoM1 only concentrates on the aspect of performance, area and multiplication range, which are the most important design parameters for a clock generator, cannot be compared using FoM1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multiplying DLL and the PLL architecture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show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superior performance than the proposed clock generator in FoM1.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025650"/>
                <a:gridCol w="3219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dynamic voltage scaled microprocessor system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T. D. Burd, T. A. Pering, A. J. Stratakos, and R. W. Brodersen,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system consists of a dc-dc switching regulator, an ARM V4 microprocessor with a 16-kB cache, a bank of 64-kB SRAM ICs, and an I/O interface IC.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Optimality and improvement of dynamic voltage scaling algorithms for multimedia applications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Z. Cao, B. Foo, L. He, and M. van der Schaar,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The high complexity and time-varying workload of emerging multimedia applications poses a major challenge for dynamic voltage scaling (DVS) algorithms.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2057400"/>
                <a:gridCol w="3829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Variation-aware adaptive voltage scaling system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M.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Elgebaly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and M.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Sachdev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, 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Conventional voltage scaling systems require a delay margin to maintain a certain level of robustness across all possible device and wire process variations and temperature fluctuations.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 low-power small-area ±7.28-ps-jitter 1-GHz DLL-based clock generator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C. Kim, I. C. Hwang, and S.-M. Kang,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We propose a phase detector with a reset circuitry and a new frequency multiplier to overcome the limited locking range and frequency multiplication problems of the conventional DLL-based system.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447800"/>
            <a:ext cx="67056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914400"/>
          </a:xfrm>
        </p:spPr>
        <p:txBody>
          <a:bodyPr>
            <a:normAutofit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990600"/>
            <a:ext cx="7498080" cy="5486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paper, a frequency multiplier for a DLL-based clock generator is proposed. The proposed HSHC-EC guarantees high-speed operation owing to its hierarchical edge-combiner structure and highly reliable operation owing to its use of an overlap canceller. The optimized pulse generator and the multiplication-ratio control logic are proposed to reduce the delay difference between positive- and negative-edge generation paths. Finally, a numerical analysis is performed to validate its performance. The frequency multiplier, which is fabricated using the 0.13-μm CMOS process technology, has the multiplication ratios of 1, 2, 4, 8, and 16, an output range of 100 MHz–3.3 GHz, and a power consumption to frequency ratio of 2.9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μW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MHz.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22860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533400"/>
            <a:ext cx="7790688" cy="61722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T.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Burd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T.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Pering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A.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Stratakos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R. W.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Brodersen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dynamic voltage scaled microprocessor system,” IEEE J. Solid-State Circuits, vol. 35, no. 11, pp. 1571–1580, Nov. 2000.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Z. Cao,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Foo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L. He, and M. van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Schaar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“Optimality and improvement of dynamic voltage scaling algorithms for multimedia applications,” IEEE Trans. Circuits Syst. I, Reg. Papers, vol. 57, no. 3, pp. 681–690, Mar. 2010.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[3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]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Elgebaly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Sachdev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“Variation-aware adaptive voltage scaling system,” IEEE Trans. Very Large Scale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Integr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(VLSI) Syst., vol. 15, no. 5, pp. 560–571, May 2007.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C. Kim, I. C. Hwang, and S.-M. Kang, “A low-power small-area ±7.28-ps-jitter 1-GHz DLL-based clock generator,” IEEE J. Solid-State Circuits, vol. 37, no. 11, pp. 1414–1420, Nov. 2002.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Chien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P. R. Gray, “A 900-MHz local oscillator using a DLL-based frequency multiplier technique for PCS applications,” IEEE J. Solid-State Circuits, vol. 35, no. 12, pp. 1996–1999, Dec. 2000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T.-C. Lee and K.-J. Hsiao, “The design and analysis of a DLL-based frequency synthesizer for UWB application,” IEEE J. Solid-State Circuits, vol. 41, no. 6, pp. 1245–1252, Jun. 2006.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C.-N. Chuang and S.-I. Liu, “A 40 GHz DLL-based clock generator in 90 nm CMOS technology,” in IEEE Int. Solid-State Circuit Conf. Dig. Tech. Paper, 2007, pp. 178–595.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P. C.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Maulik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D. A. Mercer, “A DLL-based programmable clock multiplier in 0.18-</a:t>
            </a:r>
            <a:r>
              <a:rPr lang="el-GR" sz="1600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m CMOS with −70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dBc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reference spur,” IEEE J. Solid-State Circuits, vol. 42, no. 8, pp. 1642–1648, Aug. 2007.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C.-C. Wang, Y.-L. Tseng, H.-C. She, and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1.2 GHz programmable DLL-based frequency multiplier for wireless applications,” IEEE Trans. Very Large Scale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Integr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(VLSI) Syst., vol. 12, no. 12, pp. 1377–1381, Dec. 2004.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J.-H. Kim, Y.-H.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Kwak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Kim, S.-W. Kim, and C. Kim, “A 120-MHz-1.8-GHz CMOS DLL-based clock generator for dynamic frequency scaling,” IEEE J. Solid-State Circuits, vol. 41, no. 9, pp. 2077–2082, Sep. 2006.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1259</TotalTime>
  <Words>1501</Words>
  <Application>Microsoft Office PowerPoint</Application>
  <PresentationFormat>On-screen Show (4:3)</PresentationFormat>
  <Paragraphs>68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High-Speed, Low-Power, and Highly Reliable Frequency Multiplier for DLL-Based Clock Generator 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567</cp:revision>
  <dcterms:created xsi:type="dcterms:W3CDTF">2006-08-16T00:00:00Z</dcterms:created>
  <dcterms:modified xsi:type="dcterms:W3CDTF">2022-01-31T06:01:43Z</dcterms:modified>
</cp:coreProperties>
</file>