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A Single-Stage Low-Dropout Regulator With a Wide Dynamic Range for Generic Applications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Single-stage </a:t>
            </a:r>
            <a:r>
              <a:rPr lang="en-IN" sz="2000" dirty="0" smtClean="0">
                <a:latin typeface="Times New Roman" pitchFamily="18" charset="0"/>
                <a:cs typeface="Times New Roman" pitchFamily="18" charset="0"/>
              </a:rPr>
              <a:t>regulator topologies are often preferred in embedded applications due to their low power consumption with a single-pole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resulting in easy frequency compensation. Since the achievable differential gain from a single stage is low, the dc load regulation is poor over a wide dynamic range. This paper presents a single-stage, adaptively biased, low-dropout regulator to achieve a comparable dc load regulation similar to multistage topologies. This is achieved mainly by modifying the adaptive bias loop which amplifies both the common-mode and differential-mode signals. In addition, as the proposed regulator is stable for a wide range of output capacitors, including the capacitor-less (on-chip) and with-capacitor (off-chip) conditions, it is suitable for more generic applications. The proposed regulator is implemented in a standard 0.18-µm CMOS technology. The experimental results show that the regulator is capable of delivering up to 100 </a:t>
            </a:r>
            <a:r>
              <a:rPr lang="en-IN" sz="2000" dirty="0" err="1" smtClean="0">
                <a:latin typeface="Times New Roman" pitchFamily="18" charset="0"/>
                <a:cs typeface="Times New Roman" pitchFamily="18" charset="0"/>
              </a:rPr>
              <a:t>mA</a:t>
            </a:r>
            <a:r>
              <a:rPr lang="en-IN" sz="2000" dirty="0" smtClean="0">
                <a:latin typeface="Times New Roman" pitchFamily="18" charset="0"/>
                <a:cs typeface="Times New Roman" pitchFamily="18" charset="0"/>
              </a:rPr>
              <a:t> with a dc load regulation of 0.140 mV/</a:t>
            </a:r>
            <a:r>
              <a:rPr lang="en-IN" sz="2000" dirty="0" err="1" smtClean="0">
                <a:latin typeface="Times New Roman" pitchFamily="18" charset="0"/>
                <a:cs typeface="Times New Roman" pitchFamily="18" charset="0"/>
              </a:rPr>
              <a:t>mA</a:t>
            </a:r>
            <a:r>
              <a:rPr lang="en-IN" sz="2000" dirty="0" smtClean="0">
                <a:latin typeface="Times New Roman" pitchFamily="18" charset="0"/>
                <a:cs typeface="Times New Roman" pitchFamily="18" charset="0"/>
              </a:rPr>
              <a:t> and is stable with Co ≤ 3.3 </a:t>
            </a:r>
            <a:r>
              <a:rPr lang="en-IN" sz="2000" dirty="0" err="1" smtClean="0">
                <a:latin typeface="Times New Roman" pitchFamily="18" charset="0"/>
                <a:cs typeface="Times New Roman" pitchFamily="18" charset="0"/>
              </a:rPr>
              <a:t>nF</a:t>
            </a:r>
            <a:r>
              <a:rPr lang="en-IN" sz="2000" dirty="0" smtClean="0">
                <a:latin typeface="Times New Roman" pitchFamily="18" charset="0"/>
                <a:cs typeface="Times New Roman" pitchFamily="18" charset="0"/>
              </a:rPr>
              <a:t> (capacitor-less) and Co ≥ 1 µF (with-capacitor).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Several techniques for generating accurate output currents exist. The simplest uses a single resistor in the ground return </a:t>
            </a:r>
            <a:r>
              <a:rPr lang="en-IN" sz="2000" dirty="0" smtClean="0">
                <a:latin typeface="Times New Roman" pitchFamily="18" charset="0"/>
                <a:cs typeface="Times New Roman" pitchFamily="18" charset="0"/>
              </a:rPr>
              <a:t>lead.</a:t>
            </a:r>
          </a:p>
          <a:p>
            <a:pPr algn="just">
              <a:lnSpc>
                <a:spcPct val="150000"/>
              </a:lnSpc>
            </a:pPr>
            <a:r>
              <a:rPr lang="en-IN" sz="2000" dirty="0" smtClean="0">
                <a:latin typeface="Times New Roman" pitchFamily="18" charset="0"/>
                <a:cs typeface="Times New Roman" pitchFamily="18" charset="0"/>
              </a:rPr>
              <a:t>Several options exist for the desktop computer system designer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is to use the existing high current 5V supply and employ a low dropout (LDO) linear regulator to provide 3.3V</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heat sink should be mounted so that at least 0.25 inches (about 6mm) of separation exists between the sides and top of the sink and other components or the system case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Existence of a shorted output is continually monitored; the system will protect the pass device for an indefinite time.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 key issue of developing a generic LDO topology is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the dc accuracy and the loop </a:t>
            </a:r>
            <a:r>
              <a:rPr lang="en-IN" sz="2000" dirty="0" smtClean="0">
                <a:latin typeface="Times New Roman" pitchFamily="18" charset="0"/>
                <a:cs typeface="Times New Roman" pitchFamily="18" charset="0"/>
              </a:rPr>
              <a:t>stability.</a:t>
            </a:r>
          </a:p>
          <a:p>
            <a:pPr algn="just">
              <a:lnSpc>
                <a:spcPct val="150000"/>
              </a:lnSpc>
            </a:pPr>
            <a:r>
              <a:rPr lang="en-IN" sz="2000" dirty="0" smtClean="0">
                <a:latin typeface="Times New Roman" pitchFamily="18" charset="0"/>
                <a:cs typeface="Times New Roman" pitchFamily="18" charset="0"/>
              </a:rPr>
              <a:t>The only way to mitigate this issue is to increase the size of the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power transistor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simplest, lowest cost solution for this problem is the modern, very low dropout version of the venerable linear regulator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circuit has a number of problems, including poor stability (a large output capacitor is required to squelch oscillations), poor current limiting characteristics, poor load transient response, no </a:t>
            </a:r>
            <a:r>
              <a:rPr lang="en-IN" sz="2000" dirty="0" smtClean="0">
                <a:latin typeface="Times New Roman" pitchFamily="18" charset="0"/>
                <a:cs typeface="Times New Roman" pitchFamily="18" charset="0"/>
              </a:rPr>
              <a:t>over temperature </a:t>
            </a:r>
            <a:r>
              <a:rPr lang="en-IN" sz="2000" dirty="0" smtClean="0">
                <a:latin typeface="Times New Roman" pitchFamily="18" charset="0"/>
                <a:cs typeface="Times New Roman" pitchFamily="18" charset="0"/>
              </a:rPr>
              <a:t>shutdown protection, and requires numerous external components.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low-dropout regulator (LDO) with 800 </a:t>
            </a:r>
            <a:r>
              <a:rPr lang="en-IN" sz="2000" dirty="0" err="1" smtClean="0">
                <a:latin typeface="Times New Roman" pitchFamily="18" charset="0"/>
                <a:cs typeface="Times New Roman" pitchFamily="18" charset="0"/>
              </a:rPr>
              <a:t>mA</a:t>
            </a:r>
            <a:r>
              <a:rPr lang="en-IN" sz="2000" dirty="0" smtClean="0">
                <a:latin typeface="Times New Roman" pitchFamily="18" charset="0"/>
                <a:cs typeface="Times New Roman" pitchFamily="18" charset="0"/>
              </a:rPr>
              <a:t> load current with wide range input voltage is designed and proposed in this paper.</a:t>
            </a:r>
          </a:p>
          <a:p>
            <a:pPr algn="just">
              <a:lnSpc>
                <a:spcPct val="150000"/>
              </a:lnSpc>
            </a:pPr>
            <a:r>
              <a:rPr lang="en-IN" sz="2000" dirty="0" smtClean="0">
                <a:latin typeface="Times New Roman" pitchFamily="18" charset="0"/>
                <a:cs typeface="Times New Roman" pitchFamily="18" charset="0"/>
              </a:rPr>
              <a:t>The proposed regulator is stable for a wide range of logics with variable capacitors and also for the capacitor-less conditions.</a:t>
            </a:r>
          </a:p>
          <a:p>
            <a:pPr algn="just">
              <a:lnSpc>
                <a:spcPct val="150000"/>
              </a:lnSpc>
            </a:pPr>
            <a:r>
              <a:rPr lang="en-IN" sz="2000" dirty="0" smtClean="0">
                <a:latin typeface="Times New Roman" pitchFamily="18" charset="0"/>
                <a:cs typeface="Times New Roman" pitchFamily="18" charset="0"/>
              </a:rPr>
              <a:t>The stability of the proposed LDO regulator is achieved by three </a:t>
            </a:r>
            <a:r>
              <a:rPr lang="en-IN" sz="2000" dirty="0" err="1" smtClean="0">
                <a:latin typeface="Times New Roman" pitchFamily="18" charset="0"/>
                <a:cs typeface="Times New Roman" pitchFamily="18" charset="0"/>
              </a:rPr>
              <a:t>diferent</a:t>
            </a:r>
            <a:r>
              <a:rPr lang="en-IN" sz="2000" dirty="0" smtClean="0">
                <a:latin typeface="Times New Roman" pitchFamily="18" charset="0"/>
                <a:cs typeface="Times New Roman" pitchFamily="18" charset="0"/>
              </a:rPr>
              <a:t> compensation techniques including Miller, </a:t>
            </a:r>
            <a:r>
              <a:rPr lang="en-IN" sz="2000" dirty="0" err="1" smtClean="0">
                <a:latin typeface="Times New Roman" pitchFamily="18" charset="0"/>
                <a:cs typeface="Times New Roman" pitchFamily="18" charset="0"/>
              </a:rPr>
              <a:t>cascode</a:t>
            </a:r>
            <a:r>
              <a:rPr lang="en-IN" sz="2000" dirty="0" smtClean="0">
                <a:latin typeface="Times New Roman" pitchFamily="18" charset="0"/>
                <a:cs typeface="Times New Roman" pitchFamily="18" charset="0"/>
              </a:rPr>
              <a:t>, and Q-reduction. </a:t>
            </a:r>
          </a:p>
          <a:p>
            <a:pPr algn="just">
              <a:lnSpc>
                <a:spcPct val="150000"/>
              </a:lnSpc>
            </a:pPr>
            <a:r>
              <a:rPr lang="en-IN" sz="2000" dirty="0" smtClean="0">
                <a:latin typeface="Times New Roman" pitchFamily="18" charset="0"/>
                <a:cs typeface="Times New Roman" pitchFamily="18" charset="0"/>
              </a:rPr>
              <a:t>The load and line transient responses of the proposed LDO regulator are simulated to verify the stability and evaluate the transient performance. </a:t>
            </a:r>
          </a:p>
          <a:p>
            <a:pPr algn="just">
              <a:lnSpc>
                <a:spcPct val="150000"/>
              </a:lnSpc>
            </a:pPr>
            <a:r>
              <a:rPr lang="en-IN" sz="2000" dirty="0" smtClean="0">
                <a:latin typeface="Times New Roman" pitchFamily="18" charset="0"/>
                <a:cs typeface="Times New Roman" pitchFamily="18" charset="0"/>
              </a:rPr>
              <a:t>It is worth mentioning that the proposed regulator consumes only a quiescent current of 1.83 µA at small load current.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Based on the critical dynamic performance requirement of different blocks, one may need multiple instances of both the categories in a single chip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different performance metrics vary widely in various applications based on their input–output voltage/current ranges, compensation strategy, adopted technology for implementation, and so 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a figure of merit (FOM) may reasonably reflect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performance but does not universally hold good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unavailability of the other performance parameters, we are not in a position to compare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proposed regulator consumes a </a:t>
            </a:r>
            <a:r>
              <a:rPr lang="en-IN" sz="2000" dirty="0" err="1" smtClean="0">
                <a:latin typeface="Times New Roman" pitchFamily="18" charset="0"/>
                <a:cs typeface="Times New Roman" pitchFamily="18" charset="0"/>
              </a:rPr>
              <a:t>lowquiescent</a:t>
            </a:r>
            <a:r>
              <a:rPr lang="en-IN" sz="2000" dirty="0" smtClean="0">
                <a:latin typeface="Times New Roman" pitchFamily="18" charset="0"/>
                <a:cs typeface="Times New Roman" pitchFamily="18" charset="0"/>
              </a:rPr>
              <a:t> current at no-load condition without significantly degrading the current efficiency </a:t>
            </a:r>
            <a:r>
              <a:rPr lang="en-IN" sz="2000" dirty="0" err="1" smtClean="0">
                <a:latin typeface="Times New Roman" pitchFamily="18" charset="0"/>
                <a:cs typeface="Times New Roman" pitchFamily="18" charset="0"/>
              </a:rPr>
              <a:t>ηc</a:t>
            </a:r>
            <a:r>
              <a:rPr lang="en-IN" sz="2000" dirty="0" smtClean="0">
                <a:latin typeface="Times New Roman" pitchFamily="18" charset="0"/>
                <a:cs typeface="Times New Roman" pitchFamily="18" charset="0"/>
              </a:rPr>
              <a:t> at maximum load current.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Area-efficient linear regulator with ultra-fast load regulation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Hazucha, T. Karnik, B. A. Bloechel, C. Parsons, D. Finan, and S. Borkar,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demonstrate a fully integrated linear regulator for multisupply voltage microprocessors implemented in a 90 nm CMOS technology.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6-</a:t>
                      </a:r>
                      <a:r>
                        <a:rPr lang="el-GR" sz="2000">
                          <a:latin typeface="Times New Roman"/>
                          <a:ea typeface="Calibri"/>
                          <a:cs typeface="Latha"/>
                        </a:rPr>
                        <a:t>μ</a:t>
                      </a:r>
                      <a:r>
                        <a:rPr lang="en-US" sz="2000">
                          <a:latin typeface="Times New Roman"/>
                          <a:ea typeface="Calibri"/>
                          <a:cs typeface="Latha"/>
                        </a:rPr>
                        <a:t>W chip-area-efficient output capacitorless LDO in 90-nm CMOS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Guo and K. N. Leung,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output-</a:t>
                      </a:r>
                      <a:r>
                        <a:rPr lang="en-US" sz="2000" dirty="0" err="1">
                          <a:solidFill>
                            <a:srgbClr val="333333"/>
                          </a:solidFill>
                          <a:latin typeface="Times New Roman"/>
                          <a:ea typeface="Calibri"/>
                          <a:cs typeface="Latha"/>
                        </a:rPr>
                        <a:t>capacitorless</a:t>
                      </a:r>
                      <a:r>
                        <a:rPr lang="en-US" sz="2000" dirty="0">
                          <a:solidFill>
                            <a:srgbClr val="333333"/>
                          </a:solidFill>
                          <a:latin typeface="Times New Roman"/>
                          <a:ea typeface="Calibri"/>
                          <a:cs typeface="Latha"/>
                        </a:rPr>
                        <a:t> low-dropout regulator (LDO) compensated by a single Miller capacitor is implemented in a commercial 90-nm CMOS technology.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0.9 V 0.35 </a:t>
                      </a:r>
                      <a:r>
                        <a:rPr lang="el-GR" sz="2000" dirty="0">
                          <a:latin typeface="Times New Roman"/>
                          <a:ea typeface="Calibri"/>
                          <a:cs typeface="Latha"/>
                        </a:rPr>
                        <a:t>μ</a:t>
                      </a:r>
                      <a:r>
                        <a:rPr lang="en-US" sz="2000" dirty="0">
                          <a:latin typeface="Times New Roman"/>
                          <a:ea typeface="Calibri"/>
                          <a:cs typeface="Latha"/>
                        </a:rPr>
                        <a:t>m adaptively biased CMOS LDO regulator with fast transient response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Y.-H. Lam and W.-H. Ki,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LDO regulator has to be stable for all load conditions and frequency compensation is usually needed to stabilize the regulation loop.</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of a low-voltage low dropout regulator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 Huang, Y.-T. Ma, and W.-C. Liao,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simple symmetric operational </a:t>
                      </a:r>
                      <a:r>
                        <a:rPr lang="en-US" sz="2000" dirty="0" err="1">
                          <a:latin typeface="Times New Roman"/>
                          <a:ea typeface="Calibri"/>
                          <a:cs typeface="Latha"/>
                        </a:rPr>
                        <a:t>transconductance</a:t>
                      </a:r>
                      <a:r>
                        <a:rPr lang="en-US" sz="2000" dirty="0">
                          <a:latin typeface="Times New Roman"/>
                          <a:ea typeface="Calibri"/>
                          <a:cs typeface="Latha"/>
                        </a:rPr>
                        <a:t> amplifier is used as the error amplifier (EA), with a current splitting technique adopted to boost the gain.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1" y="1295400"/>
            <a:ext cx="6858000" cy="4876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457200"/>
            <a:ext cx="7498080" cy="6400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generic, single-stage voltage regulator circuit is proposed to cover a wide dynamic range with a good dc load regulation, similar to the multistage regulator architectures. The main advantage of the proposed single-stage topology over multistage topologies is that both the MFL and the ABL have single-pole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hence it is easy to stabilize for the with-capacitor (Co ≥ 1 </a:t>
            </a:r>
            <a:r>
              <a:rPr lang="en-IN" sz="2000" dirty="0" err="1" smtClean="0">
                <a:latin typeface="Times New Roman" pitchFamily="18" charset="0"/>
                <a:cs typeface="Times New Roman" pitchFamily="18" charset="0"/>
              </a:rPr>
              <a:t>μF</a:t>
            </a:r>
            <a:r>
              <a:rPr lang="en-IN" sz="2000" dirty="0" smtClean="0">
                <a:latin typeface="Times New Roman" pitchFamily="18" charset="0"/>
                <a:cs typeface="Times New Roman" pitchFamily="18" charset="0"/>
              </a:rPr>
              <a:t>) and capacitor-less (Co ≤ 3.3 </a:t>
            </a:r>
            <a:r>
              <a:rPr lang="en-IN" sz="2000" dirty="0" err="1" smtClean="0">
                <a:latin typeface="Times New Roman" pitchFamily="18" charset="0"/>
                <a:cs typeface="Times New Roman" pitchFamily="18" charset="0"/>
              </a:rPr>
              <a:t>nF</a:t>
            </a:r>
            <a:r>
              <a:rPr lang="en-IN" sz="2000" dirty="0" smtClean="0">
                <a:latin typeface="Times New Roman" pitchFamily="18" charset="0"/>
                <a:cs typeface="Times New Roman" pitchFamily="18" charset="0"/>
              </a:rPr>
              <a:t>) conditions. This makes it more suitable for generic application. The combination of the cross-coupled transistor pair and the adaptive biasing uniquely helps to achieve a well-controlled ABL for an improved load regulation over a wide range. At the same time, in the slewing mode of operation, it acts as a pull-up path which was missing in the conventional single-stage topologies. The experimental result shows that the proposed regulator is capable of delivering 100 </a:t>
            </a:r>
            <a:r>
              <a:rPr lang="en-IN" sz="2000" dirty="0" err="1" smtClean="0">
                <a:latin typeface="Times New Roman" pitchFamily="18" charset="0"/>
                <a:cs typeface="Times New Roman" pitchFamily="18" charset="0"/>
              </a:rPr>
              <a:t>mA</a:t>
            </a:r>
            <a:r>
              <a:rPr lang="en-IN" sz="2000" dirty="0" smtClean="0">
                <a:latin typeface="Times New Roman" pitchFamily="18" charset="0"/>
                <a:cs typeface="Times New Roman" pitchFamily="18" charset="0"/>
              </a:rPr>
              <a:t> of load current with a dc variation of 1.17% of the output voltage. The line regulation is 12.3 mV/V. The quiescent current consumption at the low load condition is as low as 400 </a:t>
            </a:r>
            <a:r>
              <a:rPr lang="en-IN" sz="2000" dirty="0" err="1" smtClean="0">
                <a:latin typeface="Times New Roman" pitchFamily="18" charset="0"/>
                <a:cs typeface="Times New Roman" pitchFamily="18" charset="0"/>
              </a:rPr>
              <a:t>nA</a:t>
            </a:r>
            <a:r>
              <a:rPr lang="en-IN" sz="2000" dirty="0" smtClean="0">
                <a:latin typeface="Times New Roman" pitchFamily="18" charset="0"/>
                <a:cs typeface="Times New Roman" pitchFamily="18" charset="0"/>
              </a:rPr>
              <a:t> while keeping a maximum current efficiency of 99.75% at high load condition. A </a:t>
            </a:r>
            <a:r>
              <a:rPr lang="en-IN" sz="2000" dirty="0" err="1" smtClean="0">
                <a:latin typeface="Times New Roman" pitchFamily="18" charset="0"/>
                <a:cs typeface="Times New Roman" pitchFamily="18" charset="0"/>
              </a:rPr>
              <a:t>resonably</a:t>
            </a:r>
            <a:r>
              <a:rPr lang="en-IN" sz="2000" dirty="0" smtClean="0">
                <a:latin typeface="Times New Roman" pitchFamily="18" charset="0"/>
                <a:cs typeface="Times New Roman" pitchFamily="18" charset="0"/>
              </a:rPr>
              <a:t> low FOM of the proposed topology at no-load condition is very attractive to use in battery-operated portable applications.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P. </a:t>
            </a:r>
            <a:r>
              <a:rPr lang="en-IN" sz="1500" dirty="0" err="1" smtClean="0">
                <a:latin typeface="Times New Roman" pitchFamily="18" charset="0"/>
                <a:cs typeface="Times New Roman" pitchFamily="18" charset="0"/>
              </a:rPr>
              <a:t>Hazucha</a:t>
            </a:r>
            <a:r>
              <a:rPr lang="en-IN" sz="1500" dirty="0" smtClean="0">
                <a:latin typeface="Times New Roman" pitchFamily="18" charset="0"/>
                <a:cs typeface="Times New Roman" pitchFamily="18" charset="0"/>
              </a:rPr>
              <a:t>, T. </a:t>
            </a:r>
            <a:r>
              <a:rPr lang="en-IN" sz="1500" dirty="0" err="1" smtClean="0">
                <a:latin typeface="Times New Roman" pitchFamily="18" charset="0"/>
                <a:cs typeface="Times New Roman" pitchFamily="18" charset="0"/>
              </a:rPr>
              <a:t>Karnik</a:t>
            </a:r>
            <a:r>
              <a:rPr lang="en-IN" sz="1500" dirty="0" smtClean="0">
                <a:latin typeface="Times New Roman" pitchFamily="18" charset="0"/>
                <a:cs typeface="Times New Roman" pitchFamily="18" charset="0"/>
              </a:rPr>
              <a:t>, B. A. </a:t>
            </a:r>
            <a:r>
              <a:rPr lang="en-IN" sz="1500" dirty="0" err="1" smtClean="0">
                <a:latin typeface="Times New Roman" pitchFamily="18" charset="0"/>
                <a:cs typeface="Times New Roman" pitchFamily="18" charset="0"/>
              </a:rPr>
              <a:t>Bloechel</a:t>
            </a:r>
            <a:r>
              <a:rPr lang="en-IN" sz="1500" dirty="0" smtClean="0">
                <a:latin typeface="Times New Roman" pitchFamily="18" charset="0"/>
                <a:cs typeface="Times New Roman" pitchFamily="18" charset="0"/>
              </a:rPr>
              <a:t>, C. Parsons, D. </a:t>
            </a:r>
            <a:r>
              <a:rPr lang="en-IN" sz="1500" dirty="0" err="1" smtClean="0">
                <a:latin typeface="Times New Roman" pitchFamily="18" charset="0"/>
                <a:cs typeface="Times New Roman" pitchFamily="18" charset="0"/>
              </a:rPr>
              <a:t>Finan</a:t>
            </a:r>
            <a:r>
              <a:rPr lang="en-IN" sz="1500" dirty="0" smtClean="0">
                <a:latin typeface="Times New Roman" pitchFamily="18" charset="0"/>
                <a:cs typeface="Times New Roman" pitchFamily="18" charset="0"/>
              </a:rPr>
              <a:t>, and S. </a:t>
            </a:r>
            <a:r>
              <a:rPr lang="en-IN" sz="1500" dirty="0" err="1" smtClean="0">
                <a:latin typeface="Times New Roman" pitchFamily="18" charset="0"/>
                <a:cs typeface="Times New Roman" pitchFamily="18" charset="0"/>
              </a:rPr>
              <a:t>Borkar</a:t>
            </a:r>
            <a:r>
              <a:rPr lang="en-IN" sz="1500" dirty="0" smtClean="0">
                <a:latin typeface="Times New Roman" pitchFamily="18" charset="0"/>
                <a:cs typeface="Times New Roman" pitchFamily="18" charset="0"/>
              </a:rPr>
              <a:t>, “Area-efficient linear regulator with ultra-fast load regulation,” IEEE J. Solid-State Circuits, vol. 40, no. 4, pp. 933–940, Apr. 2005.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J. </a:t>
            </a:r>
            <a:r>
              <a:rPr lang="en-IN" sz="1500" dirty="0" err="1" smtClean="0">
                <a:latin typeface="Times New Roman" pitchFamily="18" charset="0"/>
                <a:cs typeface="Times New Roman" pitchFamily="18" charset="0"/>
              </a:rPr>
              <a:t>Guo</a:t>
            </a:r>
            <a:r>
              <a:rPr lang="en-IN" sz="1500" dirty="0" smtClean="0">
                <a:latin typeface="Times New Roman" pitchFamily="18" charset="0"/>
                <a:cs typeface="Times New Roman" pitchFamily="18" charset="0"/>
              </a:rPr>
              <a:t> and K. N. Leung, “A 6-</a:t>
            </a:r>
            <a:r>
              <a:rPr lang="el-GR" sz="1500" dirty="0" smtClean="0">
                <a:latin typeface="Times New Roman" pitchFamily="18" charset="0"/>
                <a:cs typeface="Times New Roman" pitchFamily="18" charset="0"/>
              </a:rPr>
              <a:t>μ</a:t>
            </a:r>
            <a:r>
              <a:rPr lang="en-IN" sz="1500" dirty="0" smtClean="0">
                <a:latin typeface="Times New Roman" pitchFamily="18" charset="0"/>
                <a:cs typeface="Times New Roman" pitchFamily="18" charset="0"/>
              </a:rPr>
              <a:t>W chip-area-efficient </a:t>
            </a:r>
            <a:r>
              <a:rPr lang="en-IN" sz="1500" dirty="0" err="1" smtClean="0">
                <a:latin typeface="Times New Roman" pitchFamily="18" charset="0"/>
                <a:cs typeface="Times New Roman" pitchFamily="18" charset="0"/>
              </a:rPr>
              <a:t>outputcapacitorless</a:t>
            </a:r>
            <a:r>
              <a:rPr lang="en-IN" sz="1500" dirty="0" smtClean="0">
                <a:latin typeface="Times New Roman" pitchFamily="18" charset="0"/>
                <a:cs typeface="Times New Roman" pitchFamily="18" charset="0"/>
              </a:rPr>
              <a:t> LDO in 90-nm CMOS technology,” IEEE J. Solid-State Circuits, vol. 45, no. 9, pp. 1896–1905, Sep. 2010.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Y.-H. Lam and W.-H. </a:t>
            </a:r>
            <a:r>
              <a:rPr lang="en-IN" sz="1500" dirty="0" err="1" smtClean="0">
                <a:latin typeface="Times New Roman" pitchFamily="18" charset="0"/>
                <a:cs typeface="Times New Roman" pitchFamily="18" charset="0"/>
              </a:rPr>
              <a:t>Ki</a:t>
            </a:r>
            <a:r>
              <a:rPr lang="en-IN" sz="1500" dirty="0" smtClean="0">
                <a:latin typeface="Times New Roman" pitchFamily="18" charset="0"/>
                <a:cs typeface="Times New Roman" pitchFamily="18" charset="0"/>
              </a:rPr>
              <a:t>, “A 0.9 V 0.35 </a:t>
            </a:r>
            <a:r>
              <a:rPr lang="el-GR" sz="1500" dirty="0" smtClean="0">
                <a:latin typeface="Times New Roman" pitchFamily="18" charset="0"/>
                <a:cs typeface="Times New Roman" pitchFamily="18" charset="0"/>
              </a:rPr>
              <a:t>μ</a:t>
            </a:r>
            <a:r>
              <a:rPr lang="en-IN" sz="1500" dirty="0" smtClean="0">
                <a:latin typeface="Times New Roman" pitchFamily="18" charset="0"/>
                <a:cs typeface="Times New Roman" pitchFamily="18" charset="0"/>
              </a:rPr>
              <a:t>m adaptively biased CMOS LDO regulator with fast transient response,” in IEEE Int. Solid-State Circuits Conf. Dig. Tech. Papers (ISSCC), Feb. 2008, pp. 442–626</a:t>
            </a:r>
            <a:r>
              <a:rPr lang="en-IN" sz="1500" dirty="0" smtClean="0">
                <a:latin typeface="Times New Roman" pitchFamily="18" charset="0"/>
                <a:cs typeface="Times New Roman" pitchFamily="18" charset="0"/>
              </a:rPr>
              <a:t>.</a:t>
            </a:r>
          </a:p>
          <a:p>
            <a:pPr algn="just">
              <a:lnSpc>
                <a:spcPct val="160000"/>
              </a:lnSpc>
            </a:pPr>
            <a:r>
              <a:rPr lang="en-IN" sz="1500" dirty="0" smtClean="0">
                <a:latin typeface="Times New Roman" pitchFamily="18" charset="0"/>
                <a:cs typeface="Times New Roman" pitchFamily="18" charset="0"/>
              </a:rPr>
              <a:t>[4] C.-H. Huang, Y.-T. Ma, and W.-C. Liao, “Design of a low-voltage </a:t>
            </a:r>
            <a:r>
              <a:rPr lang="en-IN" sz="1500" dirty="0" err="1" smtClean="0">
                <a:latin typeface="Times New Roman" pitchFamily="18" charset="0"/>
                <a:cs typeface="Times New Roman" pitchFamily="18" charset="0"/>
              </a:rPr>
              <a:t>lowdropout</a:t>
            </a:r>
            <a:r>
              <a:rPr lang="en-IN" sz="1500" dirty="0" smtClean="0">
                <a:latin typeface="Times New Roman" pitchFamily="18" charset="0"/>
                <a:cs typeface="Times New Roman" pitchFamily="18" charset="0"/>
              </a:rPr>
              <a:t> regulator,” IEEE Trans. Very Large Scale </a:t>
            </a:r>
            <a:r>
              <a:rPr lang="en-IN" sz="1500" dirty="0" err="1" smtClean="0">
                <a:latin typeface="Times New Roman" pitchFamily="18" charset="0"/>
                <a:cs typeface="Times New Roman" pitchFamily="18" charset="0"/>
              </a:rPr>
              <a:t>Integr</a:t>
            </a:r>
            <a:r>
              <a:rPr lang="en-IN" sz="1500" dirty="0" smtClean="0">
                <a:latin typeface="Times New Roman" pitchFamily="18" charset="0"/>
                <a:cs typeface="Times New Roman" pitchFamily="18" charset="0"/>
              </a:rPr>
              <a:t>. (VLSI) Syst., vol. 22, no. 6, pp. 1308–1313, Jun. 2014.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Y.-S. Yuk, S. Jung, C. Kim, H.-D. </a:t>
            </a:r>
            <a:r>
              <a:rPr lang="en-IN" sz="1500" dirty="0" err="1" smtClean="0">
                <a:latin typeface="Times New Roman" pitchFamily="18" charset="0"/>
                <a:cs typeface="Times New Roman" pitchFamily="18" charset="0"/>
              </a:rPr>
              <a:t>Gwon</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Choi</a:t>
            </a:r>
            <a:r>
              <a:rPr lang="en-IN" sz="1500" dirty="0" smtClean="0">
                <a:latin typeface="Times New Roman" pitchFamily="18" charset="0"/>
                <a:cs typeface="Times New Roman" pitchFamily="18" charset="0"/>
              </a:rPr>
              <a:t>, and G.-H. Cho, “PSR enhancement through super gain boosting and differential feed-forward noise cancellation in a 65-nm CMOS LDO regulator,” IEEE Trans. Very Large Scale </a:t>
            </a:r>
            <a:r>
              <a:rPr lang="en-IN" sz="1500" dirty="0" err="1" smtClean="0">
                <a:latin typeface="Times New Roman" pitchFamily="18" charset="0"/>
                <a:cs typeface="Times New Roman" pitchFamily="18" charset="0"/>
              </a:rPr>
              <a:t>Integr</a:t>
            </a:r>
            <a:r>
              <a:rPr lang="en-IN" sz="1500" dirty="0" smtClean="0">
                <a:latin typeface="Times New Roman" pitchFamily="18" charset="0"/>
                <a:cs typeface="Times New Roman" pitchFamily="18" charset="0"/>
              </a:rPr>
              <a:t>. (VLSI) Syst., vol. 22, no. 10, pp. 2181–2191, Oct. 2014. </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K. Lau, P. K. T. </a:t>
            </a:r>
            <a:r>
              <a:rPr lang="en-IN" sz="1600" dirty="0" err="1" smtClean="0">
                <a:latin typeface="Times New Roman" pitchFamily="18" charset="0"/>
                <a:cs typeface="Times New Roman" pitchFamily="18" charset="0"/>
              </a:rPr>
              <a:t>Mok</a:t>
            </a:r>
            <a:r>
              <a:rPr lang="en-IN" sz="1600" dirty="0" smtClean="0">
                <a:latin typeface="Times New Roman" pitchFamily="18" charset="0"/>
                <a:cs typeface="Times New Roman" pitchFamily="18" charset="0"/>
              </a:rPr>
              <a:t>, and K. N. Leung, “A low-dropout regulator for </a:t>
            </a:r>
            <a:r>
              <a:rPr lang="en-IN" sz="1600" dirty="0" err="1" smtClean="0">
                <a:latin typeface="Times New Roman" pitchFamily="18" charset="0"/>
                <a:cs typeface="Times New Roman" pitchFamily="18" charset="0"/>
              </a:rPr>
              <a:t>SoC</a:t>
            </a:r>
            <a:r>
              <a:rPr lang="en-IN" sz="1600" dirty="0" smtClean="0">
                <a:latin typeface="Times New Roman" pitchFamily="18" charset="0"/>
                <a:cs typeface="Times New Roman" pitchFamily="18" charset="0"/>
              </a:rPr>
              <a:t> with Q-reduction,” IEEE J. Solid-State Circuits, vol. 42, no. 3, pp. 658–664, Mar.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 Zhan and W.-H. </a:t>
            </a:r>
            <a:r>
              <a:rPr lang="en-IN" sz="1600" dirty="0" err="1" smtClean="0">
                <a:latin typeface="Times New Roman" pitchFamily="18" charset="0"/>
                <a:cs typeface="Times New Roman" pitchFamily="18" charset="0"/>
              </a:rPr>
              <a:t>Ki</a:t>
            </a:r>
            <a:r>
              <a:rPr lang="en-IN" sz="1600" dirty="0" smtClean="0">
                <a:latin typeface="Times New Roman" pitchFamily="18" charset="0"/>
                <a:cs typeface="Times New Roman" pitchFamily="18" charset="0"/>
              </a:rPr>
              <a:t>, “Output-capacitor-free adaptively biased </a:t>
            </a:r>
            <a:r>
              <a:rPr lang="en-IN" sz="1600" dirty="0" err="1" smtClean="0">
                <a:latin typeface="Times New Roman" pitchFamily="18" charset="0"/>
                <a:cs typeface="Times New Roman" pitchFamily="18" charset="0"/>
              </a:rPr>
              <a:t>lowdropout</a:t>
            </a:r>
            <a:r>
              <a:rPr lang="en-IN" sz="1600" dirty="0" smtClean="0">
                <a:latin typeface="Times New Roman" pitchFamily="18" charset="0"/>
                <a:cs typeface="Times New Roman" pitchFamily="18" charset="0"/>
              </a:rPr>
              <a:t> regulator for system-on-chips,” IEEE Trans. Circuits Syst. I, Reg. Papers, vol. 57, no. 5, pp. 1017–1028, May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K. N. Leung, Y. Y. Mai, and P. K. T. </a:t>
            </a:r>
            <a:r>
              <a:rPr lang="en-IN" sz="1600" dirty="0" err="1" smtClean="0">
                <a:latin typeface="Times New Roman" pitchFamily="18" charset="0"/>
                <a:cs typeface="Times New Roman" pitchFamily="18" charset="0"/>
              </a:rPr>
              <a:t>Mok</a:t>
            </a:r>
            <a:r>
              <a:rPr lang="en-IN" sz="1600" dirty="0" smtClean="0">
                <a:latin typeface="Times New Roman" pitchFamily="18" charset="0"/>
                <a:cs typeface="Times New Roman" pitchFamily="18" charset="0"/>
              </a:rPr>
              <a:t>, “A chip-area efficient voltage regulator for VLSI systems,”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18, no. 12, pp. 1757–1762, Dec.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C.-J. Park, M. </a:t>
            </a:r>
            <a:r>
              <a:rPr lang="en-IN" sz="1600" dirty="0" err="1" smtClean="0">
                <a:latin typeface="Times New Roman" pitchFamily="18" charset="0"/>
                <a:cs typeface="Times New Roman" pitchFamily="18" charset="0"/>
              </a:rPr>
              <a:t>Onabajo</a:t>
            </a:r>
            <a:r>
              <a:rPr lang="en-IN" sz="1600" dirty="0" smtClean="0">
                <a:latin typeface="Times New Roman" pitchFamily="18" charset="0"/>
                <a:cs typeface="Times New Roman" pitchFamily="18" charset="0"/>
              </a:rPr>
              <a:t>, and J. Silva-Martinez, “External capacitor-less low drop-out regulator with 25 dB superior power supply rejection in the 0.4–4 MHz range,” IEEE J. Solid-State Circuits, vol. 49, no. 2, pp. 486–501, Feb.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S. Chong and P. K. Chan, “A sub-1 V transient-enhanced </a:t>
            </a:r>
            <a:r>
              <a:rPr lang="en-IN" sz="1600" dirty="0" err="1" smtClean="0">
                <a:latin typeface="Times New Roman" pitchFamily="18" charset="0"/>
                <a:cs typeface="Times New Roman" pitchFamily="18" charset="0"/>
              </a:rPr>
              <a:t>outputcapacitorless</a:t>
            </a:r>
            <a:r>
              <a:rPr lang="en-IN" sz="1600" dirty="0" smtClean="0">
                <a:latin typeface="Times New Roman" pitchFamily="18" charset="0"/>
                <a:cs typeface="Times New Roman" pitchFamily="18" charset="0"/>
              </a:rPr>
              <a:t> LDO regulator with push–pull composite power transistor,”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22, no. 11, pp. 2297–2306, Nov.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1699</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Single-Stage Low-Dropout Regulator With a Wide Dynamic Range for Generic Applications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2022-01-31T07:40:42Z</dcterms:modified>
</cp:coreProperties>
</file>