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87"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A Low-Voltage Radiation-Hardened 13T SRAM Bit cell for Ultralow Power Space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Continuous </a:t>
            </a:r>
            <a:r>
              <a:rPr lang="en-IN" sz="2000" dirty="0" smtClean="0">
                <a:latin typeface="Times New Roman" pitchFamily="18" charset="0"/>
                <a:cs typeface="Times New Roman" pitchFamily="18" charset="0"/>
              </a:rPr>
              <a:t>transistor scaling, coupled with the growing demand for low-voltage, low-power applications, increases the susceptibility of VLSI circuits to soft-errors, especially when exposed to extreme environmental conditions, such as those encountered by space applications. The most vulnerable of these circuits are memory arrays that cover large areas of the silicon die and often store critical data. Radiation hardening of embedded memory blocks is commonly achieved by implementing extremely large </a:t>
            </a:r>
            <a:r>
              <a:rPr lang="en-IN" sz="2000" dirty="0" err="1" smtClean="0">
                <a:latin typeface="Times New Roman" pitchFamily="18" charset="0"/>
                <a:cs typeface="Times New Roman" pitchFamily="18" charset="0"/>
              </a:rPr>
              <a:t>bitcells</a:t>
            </a:r>
            <a:r>
              <a:rPr lang="en-IN" sz="2000" dirty="0" smtClean="0">
                <a:latin typeface="Times New Roman" pitchFamily="18" charset="0"/>
                <a:cs typeface="Times New Roman" pitchFamily="18" charset="0"/>
              </a:rPr>
              <a:t> or redundant arrays and maintaining a relatively high operating voltage; however, in addition to the resulting area overhead, this often limits the minimum operating voltage of the entire system leading to significant power consumption.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the first radiation-hardened static random access memory (SRAM)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targeted at low-voltage functionality, while maintaining high soft-error robustness. The proposed 13T employs a novel dual-driven separated-feedback mechanism to tolerate upsets with charge deposits as high as 500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at a scaled 500-mV supply voltage. A 32×32 bit memory macro was designed and fabricated in a standard 0.18-µm CMOS process, showing full read and write functionality down to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voltage of 300 mV. This is achieved with a cell layout that is only 2× larger than a reference 6T SRAM cell drawn with standard design rules.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virtual source CNTFET 14 nm model lags behind the read and write delay and compared with existing </a:t>
            </a:r>
            <a:r>
              <a:rPr lang="en-IN" sz="2000" dirty="0" smtClean="0">
                <a:latin typeface="Times New Roman" pitchFamily="18" charset="0"/>
                <a:cs typeface="Times New Roman" pitchFamily="18" charset="0"/>
              </a:rPr>
              <a:t>models.</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 latency to power ON the cells placed farther from the power supply compared to the </a:t>
            </a:r>
            <a:r>
              <a:rPr lang="en-IN" sz="2000" dirty="0" smtClean="0">
                <a:latin typeface="Times New Roman" pitchFamily="18" charset="0"/>
                <a:cs typeface="Times New Roman" pitchFamily="18" charset="0"/>
              </a:rPr>
              <a:t>closest cell.</a:t>
            </a: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existing memory architectures, the most commonly used standard memory type is the 6T memory cell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enhance the reliability of these devices, the critical charge of the device is calculated by striking it with a varying energy level.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SOI-based </a:t>
            </a:r>
            <a:r>
              <a:rPr lang="en-IN" sz="2000" dirty="0" err="1" smtClean="0">
                <a:latin typeface="Times New Roman" pitchFamily="18" charset="0"/>
                <a:cs typeface="Times New Roman" pitchFamily="18" charset="0"/>
              </a:rPr>
              <a:t>FinFET</a:t>
            </a:r>
            <a:r>
              <a:rPr lang="en-IN" sz="2000" dirty="0" smtClean="0">
                <a:latin typeface="Times New Roman" pitchFamily="18" charset="0"/>
                <a:cs typeface="Times New Roman" pitchFamily="18" charset="0"/>
              </a:rPr>
              <a:t> exhibits higher bipolar amplification, it has better reliability against </a:t>
            </a:r>
            <a:r>
              <a:rPr lang="en-IN" sz="2000" dirty="0" smtClean="0">
                <a:latin typeface="Times New Roman" pitchFamily="18" charset="0"/>
                <a:cs typeface="Times New Roman" pitchFamily="18" charset="0"/>
              </a:rPr>
              <a:t>irradiation.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silicon-</a:t>
            </a:r>
            <a:r>
              <a:rPr lang="en-IN" sz="2000" dirty="0" err="1" smtClean="0">
                <a:latin typeface="Times New Roman" pitchFamily="18" charset="0"/>
                <a:cs typeface="Times New Roman" pitchFamily="18" charset="0"/>
              </a:rPr>
              <a:t>oninsulator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other process techniques, can improve the data reliability but do not entirely solve the SEE problems, and often high volume manufacturing is not </a:t>
            </a:r>
            <a:r>
              <a:rPr lang="en-IN" sz="2000" dirty="0" smtClean="0">
                <a:latin typeface="Times New Roman" pitchFamily="18" charset="0"/>
                <a:cs typeface="Times New Roman" pitchFamily="18" charset="0"/>
              </a:rPr>
              <a:t>feasible.</a:t>
            </a:r>
          </a:p>
          <a:p>
            <a:pPr algn="just">
              <a:lnSpc>
                <a:spcPct val="150000"/>
              </a:lnSpc>
            </a:pPr>
            <a:r>
              <a:rPr lang="en-IN" sz="2000" dirty="0" smtClean="0">
                <a:latin typeface="Times New Roman" pitchFamily="18" charset="0"/>
                <a:cs typeface="Times New Roman" pitchFamily="18" charset="0"/>
              </a:rPr>
              <a:t>This either leaves the cell susceptible to half-select failures or eliminates the option of partial row writes—a real problem if bit-interleaving is desired for minimizing the probability of multiple-bit failures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Qcoll</a:t>
            </a:r>
            <a:r>
              <a:rPr lang="en-IN" sz="2000" dirty="0" smtClean="0">
                <a:latin typeface="Times New Roman" pitchFamily="18" charset="0"/>
                <a:cs typeface="Times New Roman" pitchFamily="18" charset="0"/>
              </a:rPr>
              <a:t> depends on the type of the ionizing particle, trajectory, energy value, and impact </a:t>
            </a:r>
            <a:r>
              <a:rPr lang="en-IN" sz="2000" dirty="0" smtClean="0">
                <a:latin typeface="Times New Roman" pitchFamily="18" charset="0"/>
                <a:cs typeface="Times New Roman" pitchFamily="18" charset="0"/>
              </a:rPr>
              <a:t>location.</a:t>
            </a:r>
          </a:p>
          <a:p>
            <a:pPr algn="just">
              <a:lnSpc>
                <a:spcPct val="150000"/>
              </a:lnSpc>
            </a:pPr>
            <a:r>
              <a:rPr lang="en-IN" sz="2000" dirty="0" smtClean="0">
                <a:latin typeface="Times New Roman" pitchFamily="18" charset="0"/>
                <a:cs typeface="Times New Roman" pitchFamily="18" charset="0"/>
              </a:rPr>
              <a:t>In order to test the impact of process variations, 12 dies were measured, all of which were operated successfully over the full range of supply voltages, from 300 mV to 1.8 </a:t>
            </a:r>
            <a:r>
              <a:rPr lang="en-IN" sz="2000" dirty="0" smtClean="0">
                <a:latin typeface="Times New Roman" pitchFamily="18" charset="0"/>
                <a:cs typeface="Times New Roman" pitchFamily="18" charset="0"/>
              </a:rPr>
              <a:t>V.</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optimal approach to reduce the leakage power of a 13T SRAM cell based on 22nm </a:t>
            </a:r>
            <a:r>
              <a:rPr lang="en-IN" sz="2000" dirty="0" err="1" smtClean="0">
                <a:latin typeface="Times New Roman" pitchFamily="18" charset="0"/>
                <a:cs typeface="Times New Roman" pitchFamily="18" charset="0"/>
              </a:rPr>
              <a:t>FinFET</a:t>
            </a:r>
            <a:r>
              <a:rPr lang="en-IN" sz="2000" dirty="0" smtClean="0">
                <a:latin typeface="Times New Roman" pitchFamily="18" charset="0"/>
                <a:cs typeface="Times New Roman" pitchFamily="18" charset="0"/>
              </a:rPr>
              <a:t> technology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bit-cell is designed to enable robust, low-voltage, ULP operation in space applications and other high-radiation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read access transistor in the proposed 13T SRAM bit-cell is (N8) this is controlled by a separate read word line connected to a read bit line, read operation is discharged depending on the voltage stored at Q</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smtClean="0">
                <a:latin typeface="Times New Roman" pitchFamily="18" charset="0"/>
                <a:cs typeface="Times New Roman" pitchFamily="18" charset="0"/>
              </a:rPr>
              <a:t>radiation hardened </a:t>
            </a:r>
            <a:r>
              <a:rPr lang="en-IN" sz="2000" dirty="0" smtClean="0">
                <a:latin typeface="Times New Roman" pitchFamily="18" charset="0"/>
                <a:cs typeface="Times New Roman" pitchFamily="18" charset="0"/>
              </a:rPr>
              <a:t>13T Static Random Access Memory (SRAM) targeted at low-voltage functionality maintains high soft-error robustness.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most efficient way to achieve ULP operation in integrated circuits is to aggressively reduce the supply voltage (VDD) and operate all components of the chip in the near-threshold or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region, </a:t>
            </a:r>
            <a:r>
              <a:rPr lang="en-IN" sz="2000" dirty="0" smtClean="0">
                <a:latin typeface="Times New Roman" pitchFamily="18" charset="0"/>
                <a:cs typeface="Times New Roman" pitchFamily="18" charset="0"/>
              </a:rPr>
              <a:t>thereby significantly reducing both static and dynamic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their static power consumption, scaling the supply voltage of the SRAM macros is an efficient method to reduce total chip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most simple and efficient solutions that has been proposed to mitigate SEUs is the TMR solution, which utilizes three identical memory arrays and a voting circuit to decide on the correct readout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as read margin is often the limiting factor in supply voltage scaling, single-ended readout is often used as an alternative to the standard differential readout.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Digital </a:t>
                      </a:r>
                      <a:r>
                        <a:rPr lang="en-US" sz="2000" dirty="0" err="1">
                          <a:latin typeface="Times New Roman"/>
                          <a:ea typeface="Calibri"/>
                          <a:cs typeface="Latha"/>
                        </a:rPr>
                        <a:t>subthreshold</a:t>
                      </a:r>
                      <a:r>
                        <a:rPr lang="en-US" sz="2000" dirty="0">
                          <a:latin typeface="Times New Roman"/>
                          <a:ea typeface="Calibri"/>
                          <a:cs typeface="Latha"/>
                        </a:rPr>
                        <a:t> logic design—Motivation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Fisher, A. Teman, D. Vaysman, A. Gertsman, O. Yadid-Pecht, and A. Fish,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Many circuit techniques have been successfully applied to reduce both dynamic and leakage components of power.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Factors that impact the critical charge of memory elements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Heijmen, D. Giot, and P. Roche,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 current paper we investigate the factors that affect the critical charge (Q </a:t>
                      </a:r>
                      <a:r>
                        <a:rPr lang="en-US" sz="2000" dirty="0" err="1">
                          <a:latin typeface="Times New Roman"/>
                          <a:ea typeface="Calibri"/>
                          <a:cs typeface="Latha"/>
                        </a:rPr>
                        <a:t>crit</a:t>
                      </a:r>
                      <a:r>
                        <a:rPr lang="en-US" sz="2000" dirty="0">
                          <a:latin typeface="Times New Roman"/>
                          <a:ea typeface="Calibri"/>
                          <a:cs typeface="Latha"/>
                        </a:rPr>
                        <a:t> ) for a soft error in a memory cell.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Radiation-induced soft errors in advanced semiconductor technologies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 Baumann,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once-ephemeral radiation-induced soft error has become a key threat to advanced commercial electronic components and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Characterization of soft errors caused by single event upsets in CMOS processes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Karnik and P. Hazucha,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present radiation particle interactions with silicon, charge collection effects, soft errors, and their effect on VLSI circuits.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6934199"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4864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proposed a 13T SRAM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designed for robust, low-voltage, ULP operation in high-radiation environments, such as those encountered by space applications. The proposed circuit displays a novel dual-driven </a:t>
            </a:r>
            <a:r>
              <a:rPr lang="en-IN" sz="2000" dirty="0" err="1" smtClean="0">
                <a:latin typeface="Times New Roman" pitchFamily="18" charset="0"/>
                <a:cs typeface="Times New Roman" pitchFamily="18" charset="0"/>
              </a:rPr>
              <a:t>separatedfeedback</a:t>
            </a:r>
            <a:r>
              <a:rPr lang="en-IN" sz="2000" dirty="0" smtClean="0">
                <a:latin typeface="Times New Roman" pitchFamily="18" charset="0"/>
                <a:cs typeface="Times New Roman" pitchFamily="18" charset="0"/>
              </a:rPr>
              <a:t> mechanism to achieve high soft-error tolerance, for robust operation down to 300 mV. Particle strike suppression according to the double-exponential model was tested across statistical MC simulations on a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netlist</a:t>
            </a:r>
            <a:r>
              <a:rPr lang="en-IN" sz="2000" dirty="0" smtClean="0">
                <a:latin typeface="Times New Roman" pitchFamily="18" charset="0"/>
                <a:cs typeface="Times New Roman" pitchFamily="18" charset="0"/>
              </a:rPr>
              <a:t> for every type of disrupt event, showing tolerance to upsets with the magnitudes of up to 500 </a:t>
            </a:r>
            <a:r>
              <a:rPr lang="en-IN" sz="2000" dirty="0" err="1" smtClean="0">
                <a:latin typeface="Times New Roman" pitchFamily="18" charset="0"/>
                <a:cs typeface="Times New Roman" pitchFamily="18" charset="0"/>
              </a:rPr>
              <a:t>fC</a:t>
            </a:r>
            <a:r>
              <a:rPr lang="en-IN" sz="2000" dirty="0" smtClean="0">
                <a:latin typeface="Times New Roman" pitchFamily="18" charset="0"/>
                <a:cs typeface="Times New Roman" pitchFamily="18" charset="0"/>
              </a:rPr>
              <a:t> at a scaled, 500-mV operating voltage. Layout techniques were implemented in order to decrease SEU probability, while maintaining a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area much smaller than alternative solutions, such as the previously proposed TMR, resulting in a unit cell area only 2× larger than a standard 6T </a:t>
            </a:r>
            <a:r>
              <a:rPr lang="en-IN" sz="2000" dirty="0" err="1" smtClean="0">
                <a:latin typeface="Times New Roman" pitchFamily="18" charset="0"/>
                <a:cs typeface="Times New Roman" pitchFamily="18" charset="0"/>
              </a:rPr>
              <a:t>bitcell</a:t>
            </a:r>
            <a:r>
              <a:rPr lang="en-IN" sz="2000" dirty="0" smtClean="0">
                <a:latin typeface="Times New Roman" pitchFamily="18" charset="0"/>
                <a:cs typeface="Times New Roman" pitchFamily="18" charset="0"/>
              </a:rPr>
              <a:t> in the same process. A 1-kb test chip was designed, fabricated, and tested, showing full functionality over a large range of operating voltages, providing average leakage power consumption of less than 5 </a:t>
            </a:r>
            <a:r>
              <a:rPr lang="en-IN" sz="2000" dirty="0" err="1" smtClean="0">
                <a:latin typeface="Times New Roman" pitchFamily="18" charset="0"/>
                <a:cs typeface="Times New Roman" pitchFamily="18" charset="0"/>
              </a:rPr>
              <a:t>pW</a:t>
            </a:r>
            <a:r>
              <a:rPr lang="en-IN" sz="2000" dirty="0" smtClean="0">
                <a:latin typeface="Times New Roman" pitchFamily="18" charset="0"/>
                <a:cs typeface="Times New Roman" pitchFamily="18" charset="0"/>
              </a:rPr>
              <a:t> per bit at 300 mV—over 3× lower than alternative proposals.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Wang, B. H. Calhoun,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Sub-Threshold Design for Ultra Low-Power Systems (Series on Integrated Circuits and Systems). Secaucus, NJ, USA: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Fisher, A. </a:t>
            </a:r>
            <a:r>
              <a:rPr lang="en-IN" sz="1600" dirty="0" err="1" smtClean="0">
                <a:latin typeface="Times New Roman" pitchFamily="18" charset="0"/>
                <a:cs typeface="Times New Roman" pitchFamily="18" charset="0"/>
              </a:rPr>
              <a:t>Teman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Vaysman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Gertsman</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Yadid-Pecht</a:t>
            </a:r>
            <a:r>
              <a:rPr lang="en-IN" sz="1600" dirty="0" smtClean="0">
                <a:latin typeface="Times New Roman" pitchFamily="18" charset="0"/>
                <a:cs typeface="Times New Roman" pitchFamily="18" charset="0"/>
              </a:rPr>
              <a:t>, and A. Fish, “Digital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logic design—Motivation and challenges,” in Proc. IEEE Conv. Elect. Electron. Eng. Israel (IEEEI), Dec. 2008, pp. 702–706.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a:t>
            </a:r>
            <a:r>
              <a:rPr lang="en-IN" sz="1600" dirty="0" err="1" smtClean="0">
                <a:latin typeface="Times New Roman" pitchFamily="18" charset="0"/>
                <a:cs typeface="Times New Roman" pitchFamily="18" charset="0"/>
              </a:rPr>
              <a:t>Heijmen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Giot</a:t>
            </a:r>
            <a:r>
              <a:rPr lang="en-IN" sz="1600" dirty="0" smtClean="0">
                <a:latin typeface="Times New Roman" pitchFamily="18" charset="0"/>
                <a:cs typeface="Times New Roman" pitchFamily="18" charset="0"/>
              </a:rPr>
              <a:t>, and P. Roche, “Factors that impact the critical charge of memory elements,” in Proc. IEEE Int. On-Line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(IOLTS), Jul. 2006,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R. C. Baumann, “Radiation-induced soft errors in advanced semiconductor technologies,” IEEE Trans. Device Mater. Rel., vol. 5, no. 3, pp. 305–316, Sep.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a:t>
            </a:r>
            <a:r>
              <a:rPr lang="en-IN" sz="1600" dirty="0" err="1" smtClean="0">
                <a:latin typeface="Times New Roman" pitchFamily="18" charset="0"/>
                <a:cs typeface="Times New Roman" pitchFamily="18" charset="0"/>
              </a:rPr>
              <a:t>Karnik</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Hazucha</a:t>
            </a:r>
            <a:r>
              <a:rPr lang="en-IN" sz="1600" dirty="0" smtClean="0">
                <a:latin typeface="Times New Roman" pitchFamily="18" charset="0"/>
                <a:cs typeface="Times New Roman" pitchFamily="18" charset="0"/>
              </a:rPr>
              <a:t>, “Characterization of soft errors caused by single event upsets in CMOS processes,” IEEE Trans. Dependable Secure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 no. 2, pp. 128–143, Apr./Jun. 2004.</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P. E. Dodd and L. W. </a:t>
            </a:r>
            <a:r>
              <a:rPr lang="en-IN" sz="1700" dirty="0" err="1" smtClean="0">
                <a:latin typeface="Times New Roman" pitchFamily="18" charset="0"/>
                <a:cs typeface="Times New Roman" pitchFamily="18" charset="0"/>
              </a:rPr>
              <a:t>Massengill</a:t>
            </a:r>
            <a:r>
              <a:rPr lang="en-IN" sz="1700" dirty="0" smtClean="0">
                <a:latin typeface="Times New Roman" pitchFamily="18" charset="0"/>
                <a:cs typeface="Times New Roman" pitchFamily="18" charset="0"/>
              </a:rPr>
              <a:t>, “Basic mechanisms and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of single-event upset in digital microelectronics,”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50, no. 3, pp. 583–602, Jun. 2003.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P. E. Dodd and F. W. Sexton, “Critical charge concepts for CMOS SRAMs,”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42, no. 6, pp. 1764–1771, Dec. 1995.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C. </a:t>
            </a:r>
            <a:r>
              <a:rPr lang="en-IN" sz="1700" dirty="0" err="1" smtClean="0">
                <a:latin typeface="Times New Roman" pitchFamily="18" charset="0"/>
                <a:cs typeface="Times New Roman" pitchFamily="18" charset="0"/>
              </a:rPr>
              <a:t>Detcheverry</a:t>
            </a:r>
            <a:r>
              <a:rPr lang="en-IN" sz="1700" dirty="0" smtClean="0">
                <a:latin typeface="Times New Roman" pitchFamily="18" charset="0"/>
                <a:cs typeface="Times New Roman" pitchFamily="18" charset="0"/>
              </a:rPr>
              <a:t> et al., “SEU critical charge and sensitive area in a submicron CMOS technology,”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44, no. 6, pp. 2266–2273, Dec. 1997.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 L. Barth, C. S. Dyer, and E. G. </a:t>
            </a:r>
            <a:r>
              <a:rPr lang="en-IN" sz="1700" dirty="0" err="1" smtClean="0">
                <a:latin typeface="Times New Roman" pitchFamily="18" charset="0"/>
                <a:cs typeface="Times New Roman" pitchFamily="18" charset="0"/>
              </a:rPr>
              <a:t>Stassinopoulos</a:t>
            </a:r>
            <a:r>
              <a:rPr lang="en-IN" sz="1700" dirty="0" smtClean="0">
                <a:latin typeface="Times New Roman" pitchFamily="18" charset="0"/>
                <a:cs typeface="Times New Roman" pitchFamily="18" charset="0"/>
              </a:rPr>
              <a:t>, “Space, atmospheric, and terrestrial radiation environments,”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50, no. 3, pp. 466–482, Jun. 2003.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M. A. </a:t>
            </a:r>
            <a:r>
              <a:rPr lang="en-IN" sz="1700" dirty="0" err="1" smtClean="0">
                <a:latin typeface="Times New Roman" pitchFamily="18" charset="0"/>
                <a:cs typeface="Times New Roman" pitchFamily="18" charset="0"/>
              </a:rPr>
              <a:t>Bajura</a:t>
            </a:r>
            <a:r>
              <a:rPr lang="en-IN" sz="1700" dirty="0" smtClean="0">
                <a:latin typeface="Times New Roman" pitchFamily="18" charset="0"/>
                <a:cs typeface="Times New Roman" pitchFamily="18" charset="0"/>
              </a:rPr>
              <a:t> et al., “Models and algorithmic limits for an ECC-based approach to hardening sub-100-nm SRAMs,” IEEE Trans. </a:t>
            </a:r>
            <a:r>
              <a:rPr lang="en-IN" sz="1700" dirty="0" err="1" smtClean="0">
                <a:latin typeface="Times New Roman" pitchFamily="18" charset="0"/>
                <a:cs typeface="Times New Roman" pitchFamily="18" charset="0"/>
              </a:rPr>
              <a:t>Nucl</a:t>
            </a:r>
            <a:r>
              <a:rPr lang="en-IN" sz="1700" dirty="0" smtClean="0">
                <a:latin typeface="Times New Roman" pitchFamily="18" charset="0"/>
                <a:cs typeface="Times New Roman" pitchFamily="18" charset="0"/>
              </a:rPr>
              <a:t>. Sci., vol. 54, no. 4, pp. 935–945, Aug. 2007.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1589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Low-Voltage Radiation-Hardened 13T SRAM Bit cell for Ultralow Power Space Applications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2022-01-31T09:17:18Z</dcterms:modified>
</cp:coreProperties>
</file>