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322" r:id="rId2"/>
    <p:sldId id="325" r:id="rId3"/>
    <p:sldId id="260" r:id="rId4"/>
    <p:sldId id="262" r:id="rId5"/>
    <p:sldId id="263" r:id="rId6"/>
    <p:sldId id="294" r:id="rId7"/>
    <p:sldId id="327" r:id="rId8"/>
    <p:sldId id="326" r:id="rId9"/>
    <p:sldId id="330" r:id="rId10"/>
    <p:sldId id="296" r:id="rId11"/>
    <p:sldId id="295" r:id="rId12"/>
    <p:sldId id="331" r:id="rId13"/>
    <p:sldId id="323" r:id="rId14"/>
    <p:sldId id="32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5105400"/>
          </a:xfrm>
        </p:spPr>
        <p:txBody>
          <a:bodyPr>
            <a:normAutofit/>
          </a:bodyPr>
          <a:lstStyle/>
          <a:p>
            <a:pPr algn="ctr"/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Probability Driven </a:t>
            </a:r>
            <a:r>
              <a:rPr lang="en-IN" b="1" dirty="0" err="1" smtClean="0">
                <a:latin typeface="Times New Roman" pitchFamily="18" charset="0"/>
                <a:cs typeface="Times New Roman" pitchFamily="18" charset="0"/>
              </a:rPr>
              <a:t>Multibit</a:t>
            </a:r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 Flip-Flop Integration with Clock Gating</a:t>
            </a:r>
            <a:br>
              <a:rPr lang="en-IN" b="1" dirty="0" smtClean="0">
                <a:latin typeface="Times New Roman" pitchFamily="18" charset="0"/>
                <a:cs typeface="Times New Roman" pitchFamily="18" charset="0"/>
              </a:rPr>
            </a:b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3349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685800"/>
            <a:ext cx="7498080" cy="59436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Data-driven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clock gated (DDCG) and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multibit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flip-flops (MBFFs) are two low-power design techniques that are usually treated separately. Combining these techniques into a single grouping algorithm and design flow enables further power savings. We study MBFF multiplicity and its synergy with FF data-to-clock toggling probabilities. A probabilistic model is implemented to maximize the expected energy savings by grouping FFs in increasing order of their data-to-clock toggling probabilities. We present a front-end design flow, guided by physical layout considerations for a 65-nm 32-bit MIPS and a 28-nm industrial network processor. It is shown to achieve the power savings of 23% and 17%, respectively, compared with designs with ordinary FFs. About half of the savings was due to integrating the DDCG into the MBFFs.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existing system power reduction is achieved by using clock gating.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With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clock gating, the Clock signals are multiply with an AND gate logic to explicitly predefined enabling signal. But this clock gating still leaves large number of redundant clock pulses.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Although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substantially increasing design productivity, such tools require the employment of a long chain of automatic synthesis algorithms, from register transfer level (RTL) down to gate level and net list.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Development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of automatic and effective methods to reduce this inefficiency is desirable. In the sequel, we will use the terms toggling, switching, and activity interchangeably.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9144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2-MBFF merging is formulated as an optimization problem that aims at maximizing the number of merged FFs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Using toggling correlations for MBFF grouping has the drawback of requiring early knowledge of the value change dump vectors of a typical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workload.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That issue for Flip Flops combining yields maximum toggling0correlation, and consequently maximal power0savings, has been demonstrated as0NP-hard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Its drawback is the requirement of early knowledge of Value Change Dump (VCD) vectors, derived from many power simulations representing the typical operation and applications of the design in hand.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6858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Our work proposes a systematic, toggling probability-driven MBFF grouping algorithm, provably maximizing the expected energy savings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proposed MBFF design flow has been used for a 32-bit pipelined MIPS processor, implemented in TSMC 65nm process technology.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an attempt to reduce the overhead, it is proposed to group several FFs to be driven by the same clock signal, generated by bring the enabling signals of the individual FFs.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Multi-bit Flip-Flop method is to eliminate the total inverter number by sharing the inverters in the flip-flops. Data driven clock gating reduce redundant clock pulses.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60198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MBPL clock power was minimized by taking advantage of pulsed-latch timing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behavior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that is similar to a FF, and its time-borrowing capabilities similar to a latch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More common information is the average toggling bulk probability of each FF in the design, which the following discussion takes advantage of in deriving an optimal toggling probability-driven FFs grouping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power savings model utilizing MBFF multiplicities and FF toggling probabilities is developed, which was then used by the algorithm in a practical design flow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FF clustering approach presented in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has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later been used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for replacement of 1-bit FF with Multi-Bit Pulsed-Latch (MBPL) in the physical layout.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6314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2254250"/>
                <a:gridCol w="29908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Digital systems power management for high performance mixed signal platforms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A. Kapoor et al.,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In this paper we present an overview of low power design techniques, challenges and opportunities faced in an industrial research environment.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The optimal fan-out of clock network for power minimization by adaptive gating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S. Wimer and I. Koren,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In this paper we develop a probabilistic model of the clock gating network that allows us to quantify the expected power savings and the implied overhead.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5857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8800"/>
                <a:gridCol w="2057400"/>
                <a:gridCol w="38290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Multi-bit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Latha"/>
                        </a:rPr>
                        <a:t>flipflop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 usage impact on physical synthesis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C. Santos, R. Reis, G. Godoi, M. Barros, and F. Duarte,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Reducing clock network power is an efficient way to reduce power consumption of the high-frequency ASICs since it accounts for a considerable amount of the dynamic chip power.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Pulsed-latch replacement using concurrent time borrowing and clock gating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C. L. Chang and I. H. R. Jiang,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Flip-flops are the most common form of sequencing elements; however, they have a significantly higher sequencing overhead than latches in terms of delay, power, and area.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00200" y="1600200"/>
            <a:ext cx="7010399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>
              <a:lnSpc>
                <a:spcPct val="160000"/>
              </a:lnSpc>
              <a:buNone/>
            </a:pP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   This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brief suggests combining MBFFs and probability-driven CG to increase their power savings. A model utilizing the relationship between the optimal MBFF multiplicities to FF data-to-clock toggling probabilities is used in a practical design flow, achieving 17% and 23% power savings, compared with designs with ordinary FFs. About half of these savings can be attributed to the integration of DDCG into MBFFs.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152400"/>
            <a:ext cx="7498080" cy="4111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533400"/>
            <a:ext cx="7790688" cy="61722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[1] A.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Kapoor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et al., “Digital systems power management for high performance mixed signal platforms,” IEEE Trans. Circuits Syst. I, Reg. Papers, vol. 61, no. 4, pp. 961–975, Apr. 2014.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2] S.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Wimer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and I.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Koren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“The optimal fan-out of clock network for power minimization by adaptive gating,” IEEE Trans. VLSI Syst., vol. 20, no. 10, pp. 1772–1780, Oct. 2012.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3] C. Santos, R. Reis, G.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Godoi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M. Barros, and F. Duarte, “Multi-bit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flipflop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usage impact on physical synthesis,” in Proc. 25th IEEE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Symp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Integr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Circuits Syst. Design (SBCCI), Sep. 2012, pp. 1–6.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4] J.-T. Yan and Z.-W. Chen, “Construction of constrained multi-bit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flipflops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for clock power reduction,” in Proc. IEEE Int. Conf. Green Circuits Syst. (ICGCS), 2010, pp. 675–678.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5] IH-R. Jiang, C-L. Chang, and Y-M. Yang, “INTEGRA: Fast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multibit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flip-flop clustering for clock power saving,” IEEE Trans. CAD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Integr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Circuits Syst., vol. 31, no. 2, pp. 192–204, Feb. 2012.</a:t>
            </a: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650480" cy="65532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[6] C. L. Chang and I. H. R. Jiang, “Pulsed-latch replacement using concurrent time borrowing and clock gating,” IEEE Trans.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Comput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.- Aided Design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Integr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., vol. 32, no. 2, pp. 242–246, Feb. 2013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[7] M. P.-H. Lin, C-C. Hsu, and Y-T. Chang, “Post-placement power optimization with multi-bit flip-flops,” IEEE Trans. CAD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Integr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Circuits Syst., vol. 30, no. 12, pp. 1870–1882, Dec. 2011.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8] Y.-T.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Shyu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J.-M. Lin, C.-P. Huang, C.-W. Lin, Y.-Z. Lin, and S.-J. Chang, “Effective and efficient approach for power reduction by using multi-bit flip-flops,” IEEE Trans. VLSI Syst., vol. 21, no. 4, pp. 624–635, Apr. 2013.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9] S. Liu, W.-T. Lo, C.-J. Lee, and H.-M. Chen, “Agglomerative-based flip-flop merging and relocation for signal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wirelength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and clock tree optimization,” ACM Trans. Design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Autom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Electron. Syst., vol. 18, no. 3, article no. 40, Jul. 2013.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10] M. P. H. Lin, C. C. Hsu, and Y. C. Chen, “Clock-tree aware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multibit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flip-flop generation during placement for power optimization,” IEEE Trans.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Comput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.-Aided Design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Integr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., vol. 34, no. 2, pp. 280–292, Feb. 2015.</a:t>
            </a:r>
            <a:endParaRPr lang="en-IN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1264</TotalTime>
  <Words>1438</Words>
  <Application>Microsoft Office PowerPoint</Application>
  <PresentationFormat>On-screen Show (4:3)</PresentationFormat>
  <Paragraphs>68</Paragraphs>
  <Slides>14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Solstice</vt:lpstr>
      <vt:lpstr>Probability Driven Multibit Flip-Flop Integration with Clock Gating </vt:lpstr>
      <vt:lpstr>Abstract</vt:lpstr>
      <vt:lpstr>Existing System</vt:lpstr>
      <vt:lpstr>Disadvantage of Existing System</vt:lpstr>
      <vt:lpstr>PROPOSED SYSTEM :</vt:lpstr>
      <vt:lpstr>ADVANTAGE</vt:lpstr>
      <vt:lpstr>Slide 7</vt:lpstr>
      <vt:lpstr>Slide 8</vt:lpstr>
      <vt:lpstr>Block Diagram</vt:lpstr>
      <vt:lpstr>SOFTWARE REQUIREMENTS:</vt:lpstr>
      <vt:lpstr>HARDWARE REQUIREMENTS:</vt:lpstr>
      <vt:lpstr>CONCLUSION</vt:lpstr>
      <vt:lpstr>REFERENCE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568</cp:revision>
  <dcterms:created xsi:type="dcterms:W3CDTF">2006-08-16T00:00:00Z</dcterms:created>
  <dcterms:modified xsi:type="dcterms:W3CDTF">2022-01-29T08:48:34Z</dcterms:modified>
</cp:coreProperties>
</file>