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1/29/2022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1/29/2022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1/29/2022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1/29/2022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1/29/2022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1/29/2022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4876800"/>
          </a:xfrm>
        </p:spPr>
        <p:txBody>
          <a:bodyPr>
            <a:normAutofit/>
          </a:bodyPr>
          <a:lstStyle/>
          <a:p>
            <a:pPr algn="ctr"/>
            <a:r>
              <a:rPr lang="en-IN" b="1" dirty="0" smtClean="0">
                <a:latin typeface="Times New Roman" pitchFamily="18" charset="0"/>
                <a:cs typeface="Times New Roman" pitchFamily="18" charset="0"/>
              </a:rPr>
              <a:t>Low-Energy Power-ON-Reset Circuit for Dual Supply SRAM</a:t>
            </a:r>
            <a:br>
              <a:rPr lang="en-IN" b="1" dirty="0" smtClean="0">
                <a:latin typeface="Times New Roman" pitchFamily="18" charset="0"/>
                <a:cs typeface="Times New Roman" pitchFamily="18" charset="0"/>
              </a:rPr>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486400"/>
          </a:xfrm>
        </p:spPr>
        <p:txBody>
          <a:bodyPr>
            <a:noAutofit/>
          </a:bodyPr>
          <a:lstStyle/>
          <a:p>
            <a:pPr algn="just">
              <a:lnSpc>
                <a:spcPct val="150000"/>
              </a:lnSpc>
              <a:buNone/>
            </a:pPr>
            <a:r>
              <a:rPr lang="en-IN" sz="2000" dirty="0" smtClean="0">
                <a:latin typeface="Times New Roman" pitchFamily="18" charset="0"/>
                <a:cs typeface="Times New Roman" pitchFamily="18" charset="0"/>
              </a:rPr>
              <a:t>   Design </a:t>
            </a:r>
            <a:r>
              <a:rPr lang="en-IN" sz="2000" dirty="0" smtClean="0">
                <a:latin typeface="Times New Roman" pitchFamily="18" charset="0"/>
                <a:cs typeface="Times New Roman" pitchFamily="18" charset="0"/>
              </a:rPr>
              <a:t>of a low-energy power-ON reset (POR) circuit is proposed to reduce the energy consumed by the stable supply of the dual supply static random access memory (SRAM), as the other supply is ramping up. The proposed POR circuit, when embedded inside dual supply SRAM, removes its ramp-up constraints related to voltage sequencing and pin states. The circuit consumes negligible energy during ramp-up, does not consume dynamic power during operations, and includes hysteresis to improve noise immunity against voltage fluctuations on the power supply. The POR circuit, designed in the 40-nm CMOS technology within 10.6-µm2 area, enabled 27× reduction in the energy consumed by the SRAM array supply during periphery power-up in typical </a:t>
            </a:r>
            <a:r>
              <a:rPr lang="en-IN" sz="2000" dirty="0" smtClean="0">
                <a:latin typeface="Times New Roman" pitchFamily="18" charset="0"/>
                <a:cs typeface="Times New Roman" pitchFamily="18" charset="0"/>
              </a:rPr>
              <a:t>conditions.</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4876800"/>
          </a:xfrm>
        </p:spPr>
        <p:txBody>
          <a:bodyPr>
            <a:noAutofit/>
          </a:bodyPr>
          <a:lstStyle/>
          <a:p>
            <a:pPr algn="just">
              <a:lnSpc>
                <a:spcPct val="150000"/>
              </a:lnSpc>
            </a:pPr>
            <a:r>
              <a:rPr lang="en-IN" sz="2000" dirty="0" smtClean="0">
                <a:latin typeface="Times New Roman" pitchFamily="18" charset="0"/>
                <a:cs typeface="Times New Roman" pitchFamily="18" charset="0"/>
              </a:rPr>
              <a:t>It is noteworthy that in some cases there exist limit cycle trajectories that does not satisfy the latter condition yet are asymptotic.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criteria is based on the existence of at least two periodic solutions for a periodically accessed SRAM cell.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Moreover, it has been shown that the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of the infinitely long chain of the noisy gates can be investigated by analyzing a loop comprising the noisy gates of the </a:t>
            </a:r>
            <a:r>
              <a:rPr lang="en-IN" sz="2000" dirty="0" smtClean="0">
                <a:latin typeface="Times New Roman" pitchFamily="18" charset="0"/>
                <a:cs typeface="Times New Roman" pitchFamily="18" charset="0"/>
              </a:rPr>
              <a:t>chain.</a:t>
            </a:r>
          </a:p>
          <a:p>
            <a:pPr algn="just">
              <a:lnSpc>
                <a:spcPct val="150000"/>
              </a:lnSpc>
            </a:pPr>
            <a:r>
              <a:rPr lang="en-IN" sz="2000" dirty="0" smtClean="0">
                <a:latin typeface="Times New Roman" pitchFamily="18" charset="0"/>
                <a:cs typeface="Times New Roman" pitchFamily="18" charset="0"/>
              </a:rPr>
              <a:t>In other words, for any noise source the noise margin is the amount of noise that makes the cell violate the criteria of data stability: having three coincident points on VTC and its mirror.</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the event that the ISO stick requirement is does not achieve, </a:t>
            </a:r>
            <a:r>
              <a:rPr lang="en-IN" sz="2000" dirty="0" smtClean="0">
                <a:latin typeface="Times New Roman" pitchFamily="18" charset="0"/>
                <a:cs typeface="Times New Roman" pitchFamily="18" charset="0"/>
              </a:rPr>
              <a:t>a unauthentic problem </a:t>
            </a:r>
            <a:r>
              <a:rPr lang="en-IN" sz="2000" dirty="0" smtClean="0">
                <a:latin typeface="Times New Roman" pitchFamily="18" charset="0"/>
                <a:cs typeface="Times New Roman" pitchFamily="18" charset="0"/>
              </a:rPr>
              <a:t>happens starting the steady source VA when </a:t>
            </a:r>
            <a:r>
              <a:rPr lang="en-IN" sz="2000" dirty="0" smtClean="0">
                <a:latin typeface="Times New Roman" pitchFamily="18" charset="0"/>
                <a:cs typeface="Times New Roman" pitchFamily="18" charset="0"/>
              </a:rPr>
              <a:t>VP remains </a:t>
            </a:r>
            <a:r>
              <a:rPr lang="en-IN" sz="2000" dirty="0" smtClean="0">
                <a:latin typeface="Times New Roman" pitchFamily="18" charset="0"/>
                <a:cs typeface="Times New Roman" pitchFamily="18" charset="0"/>
              </a:rPr>
              <a:t>high</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Therefore, novel efficient techniques needs to be investigated along with the feasibility of the conventional schemes to alleviate this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dynamic power consumption of the SRAM units is becoming an issue as the technology scales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FSM starts its operation upon receiving the activation signal which is issued by the interface circuitry.</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circuit is distinguishes the increase in fringe voltage utilizing exhibit voltage.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yield motion OUT can be utilized as the isolation signal, to guarantee that here is no immediate way between the VA&amp; the shared belief amid VP increase.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proposed architecture, selective variation of the source voltage of the drive transistors breaks the deadlock between the standby power consumption and the dynamic power consumption.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definition of the dynamic data stability criteria introduces a new bound for the cell parameter variations and revises the notion of static noise margin (SNM).</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To measure its efficiency, the proposed POR was integrated with the </a:t>
            </a:r>
            <a:r>
              <a:rPr lang="en-IN" sz="2000" dirty="0" err="1" smtClean="0">
                <a:latin typeface="Times New Roman" pitchFamily="18" charset="0"/>
                <a:cs typeface="Times New Roman" pitchFamily="18" charset="0"/>
              </a:rPr>
              <a:t>netlist</a:t>
            </a:r>
            <a:r>
              <a:rPr lang="en-IN" sz="2000" dirty="0" smtClean="0">
                <a:latin typeface="Times New Roman" pitchFamily="18" charset="0"/>
                <a:cs typeface="Times New Roman" pitchFamily="18" charset="0"/>
              </a:rPr>
              <a:t>, along with </a:t>
            </a:r>
            <a:r>
              <a:rPr lang="en-IN" sz="2000" dirty="0" err="1" smtClean="0">
                <a:latin typeface="Times New Roman" pitchFamily="18" charset="0"/>
                <a:cs typeface="Times New Roman" pitchFamily="18" charset="0"/>
              </a:rPr>
              <a:t>parasitics</a:t>
            </a:r>
            <a:r>
              <a:rPr lang="en-IN" sz="2000" dirty="0" smtClean="0">
                <a:latin typeface="Times New Roman" pitchFamily="18" charset="0"/>
                <a:cs typeface="Times New Roman" pitchFamily="18" charset="0"/>
              </a:rPr>
              <a:t>, of an SRAM instance in the same technology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output signal OUT can be used as the ISO, to ensure that there is no direct path between the VA and the common ground during VP ramp-up.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requires less power to operate. </a:t>
            </a:r>
          </a:p>
          <a:p>
            <a:pPr algn="just">
              <a:lnSpc>
                <a:spcPct val="150000"/>
              </a:lnSpc>
            </a:pPr>
            <a:r>
              <a:rPr lang="en-IN" sz="2000" dirty="0" smtClean="0">
                <a:latin typeface="Times New Roman" pitchFamily="18" charset="0"/>
                <a:cs typeface="Times New Roman" pitchFamily="18" charset="0"/>
              </a:rPr>
              <a:t>High </a:t>
            </a:r>
            <a:r>
              <a:rPr lang="en-IN" sz="2000" dirty="0" smtClean="0">
                <a:latin typeface="Times New Roman" pitchFamily="18" charset="0"/>
                <a:cs typeface="Times New Roman" pitchFamily="18" charset="0"/>
              </a:rPr>
              <a:t>performance. </a:t>
            </a: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requires less voltage levels. </a:t>
            </a: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reduce leakage current.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Dual-VCC 8T-bitcell SRAM array in 22 nm tri-gate CMOS for energy-efficient operation across wide dynamic voltage range</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Kulkarni et 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A 14KB 8T-bitcell SRAM array is demonstrated in 22nm tri-gate CMOS with fine-grain dual-VCC assist techniques.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power-on reset pulse generator for low voltage applications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 Yasuda, M. Yamamoto, and T. Nishi,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This circuit improves pulse height and noise immunity compared with prior circuits considering process, temperature, and voltage variations.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166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Design of a novel power-on-reset circuit based on power supply detector</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Zhang, L. Jiang, and Z. Zeng,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A power-on-reset circuit of novel simple structure and high reliability is proposed. The circuit has been designed in 0.5 mum bipolar CMOS technology.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self-biased current source based power-on reset circuit for on-chip applications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Katyal and N. Bansal,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paper, we present a power-on reset circuit specifically designed for on-chip applications.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752600" y="1371600"/>
            <a:ext cx="6553200" cy="50292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111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447800" y="685800"/>
            <a:ext cx="7498080" cy="5943600"/>
          </a:xfrm>
        </p:spPr>
        <p:txBody>
          <a:bodyPr>
            <a:noAutofit/>
          </a:bodyPr>
          <a:lstStyle/>
          <a:p>
            <a:pPr algn="just">
              <a:lnSpc>
                <a:spcPct val="150000"/>
              </a:lnSpc>
              <a:buNone/>
            </a:pPr>
            <a:r>
              <a:rPr lang="en-IN" sz="2000" dirty="0" smtClean="0">
                <a:latin typeface="Times New Roman" pitchFamily="18" charset="0"/>
                <a:cs typeface="Times New Roman" pitchFamily="18" charset="0"/>
              </a:rPr>
              <a:t>     We </a:t>
            </a:r>
            <a:r>
              <a:rPr lang="en-IN" sz="2000" dirty="0" smtClean="0">
                <a:latin typeface="Times New Roman" pitchFamily="18" charset="0"/>
                <a:cs typeface="Times New Roman" pitchFamily="18" charset="0"/>
              </a:rPr>
              <a:t>benchmarked our POR with the state-of-the art POR in </a:t>
            </a:r>
            <a:r>
              <a:rPr lang="en-IN" sz="2000" dirty="0" err="1" smtClean="0">
                <a:latin typeface="Times New Roman" pitchFamily="18" charset="0"/>
                <a:cs typeface="Times New Roman" pitchFamily="18" charset="0"/>
              </a:rPr>
              <a:t>analog</a:t>
            </a:r>
            <a:r>
              <a:rPr lang="en-IN" sz="2000" dirty="0" smtClean="0">
                <a:latin typeface="Times New Roman" pitchFamily="18" charset="0"/>
                <a:cs typeface="Times New Roman" pitchFamily="18" charset="0"/>
              </a:rPr>
              <a:t> and digital domain. From Table II, it is evident that our circuit has a significant area advantage as compared with the resistance (R)-based approach, high trip point voltage to track supply ramp as compared with the MOS-based solutions, and limited variation. We have presented the design of a novel power-ON circuit to reduce the energy consumed during supply ramp-up in a dual supply SRAM. The circuit implementation in the 40-nm CMOS technology consumed 10.6-μm2 area and enabled 27× reduction (ranging from 9× to 138×) in the energy consumed by the SRAM array supply during periphery power-up in typical case. Though we have focused on its usage for the SRAM, the proposed POR can be used for other hard macros as well.</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J. </a:t>
            </a:r>
            <a:r>
              <a:rPr lang="en-IN" sz="1600" dirty="0" err="1" smtClean="0">
                <a:latin typeface="Times New Roman" pitchFamily="18" charset="0"/>
                <a:cs typeface="Times New Roman" pitchFamily="18" charset="0"/>
              </a:rPr>
              <a:t>Kulkarni</a:t>
            </a:r>
            <a:r>
              <a:rPr lang="en-IN" sz="1600" dirty="0" smtClean="0">
                <a:latin typeface="Times New Roman" pitchFamily="18" charset="0"/>
                <a:cs typeface="Times New Roman" pitchFamily="18" charset="0"/>
              </a:rPr>
              <a:t> et al., “Dual-VCC 8T-bitcell SRAM array in 22 nm tri-gate CMOS for energy-efficient operation across wide dynamic voltage range,” in Proc. </a:t>
            </a:r>
            <a:r>
              <a:rPr lang="en-IN" sz="1600" dirty="0" err="1" smtClean="0">
                <a:latin typeface="Times New Roman" pitchFamily="18" charset="0"/>
                <a:cs typeface="Times New Roman" pitchFamily="18" charset="0"/>
              </a:rPr>
              <a:t>Symp</a:t>
            </a:r>
            <a:r>
              <a:rPr lang="en-IN" sz="1600" dirty="0" smtClean="0">
                <a:latin typeface="Times New Roman" pitchFamily="18" charset="0"/>
                <a:cs typeface="Times New Roman" pitchFamily="18" charset="0"/>
              </a:rPr>
              <a:t>. VLSI Technol., Jun. 2013, pp. C126–C127.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R. C. Steele, “Power-up reset circuit,” U.S. Patent 4 983 857, Jan. 8, 1991.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T. Yasuda, M. Yamamoto, and T. Nishi, “A power-on reset pulse generator for low voltage applications,” in Proc. IEEE Int. </a:t>
            </a:r>
            <a:r>
              <a:rPr lang="en-IN" sz="1600" dirty="0" err="1" smtClean="0">
                <a:latin typeface="Times New Roman" pitchFamily="18" charset="0"/>
                <a:cs typeface="Times New Roman" pitchFamily="18" charset="0"/>
              </a:rPr>
              <a:t>Symp</a:t>
            </a:r>
            <a:r>
              <a:rPr lang="en-IN" sz="1600" dirty="0" smtClean="0">
                <a:latin typeface="Times New Roman" pitchFamily="18" charset="0"/>
                <a:cs typeface="Times New Roman" pitchFamily="18" charset="0"/>
              </a:rPr>
              <a:t>. Circuits Syst. (ISCAS), vol. 4. May 2001, pp. 599–601.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J. Zhang, L. Jiang, and Z. </a:t>
            </a:r>
            <a:r>
              <a:rPr lang="en-IN" sz="1600" dirty="0" err="1" smtClean="0">
                <a:latin typeface="Times New Roman" pitchFamily="18" charset="0"/>
                <a:cs typeface="Times New Roman" pitchFamily="18" charset="0"/>
              </a:rPr>
              <a:t>Zeng</a:t>
            </a:r>
            <a:r>
              <a:rPr lang="en-IN" sz="1600" dirty="0" smtClean="0">
                <a:latin typeface="Times New Roman" pitchFamily="18" charset="0"/>
                <a:cs typeface="Times New Roman" pitchFamily="18" charset="0"/>
              </a:rPr>
              <a:t>, “Design of a novel power-on-reset circuit based on power supply detector,” in Proc. 8th Int. Conf. Embedded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Sep. 2009, pp. 355–359.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T. </a:t>
            </a:r>
            <a:r>
              <a:rPr lang="en-IN" sz="1600" dirty="0" err="1" smtClean="0">
                <a:latin typeface="Times New Roman" pitchFamily="18" charset="0"/>
                <a:cs typeface="Times New Roman" pitchFamily="18" charset="0"/>
              </a:rPr>
              <a:t>Tanzawa</a:t>
            </a:r>
            <a:r>
              <a:rPr lang="en-IN" sz="1600" dirty="0" smtClean="0">
                <a:latin typeface="Times New Roman" pitchFamily="18" charset="0"/>
                <a:cs typeface="Times New Roman" pitchFamily="18" charset="0"/>
              </a:rPr>
              <a:t>, “A process- and temperature-tolerant power-on reset circuit with a flexible detection level higher than the </a:t>
            </a:r>
            <a:r>
              <a:rPr lang="en-IN" sz="1600" dirty="0" err="1" smtClean="0">
                <a:latin typeface="Times New Roman" pitchFamily="18" charset="0"/>
                <a:cs typeface="Times New Roman" pitchFamily="18" charset="0"/>
              </a:rPr>
              <a:t>bandgap</a:t>
            </a:r>
            <a:r>
              <a:rPr lang="en-IN" sz="1600" dirty="0" smtClean="0">
                <a:latin typeface="Times New Roman" pitchFamily="18" charset="0"/>
                <a:cs typeface="Times New Roman" pitchFamily="18" charset="0"/>
              </a:rPr>
              <a:t> voltage,” in Proc. IEEE Int. </a:t>
            </a:r>
            <a:r>
              <a:rPr lang="en-IN" sz="1600" dirty="0" err="1" smtClean="0">
                <a:latin typeface="Times New Roman" pitchFamily="18" charset="0"/>
                <a:cs typeface="Times New Roman" pitchFamily="18" charset="0"/>
              </a:rPr>
              <a:t>Symp</a:t>
            </a:r>
            <a:r>
              <a:rPr lang="en-IN" sz="1600" dirty="0" smtClean="0">
                <a:latin typeface="Times New Roman" pitchFamily="18" charset="0"/>
                <a:cs typeface="Times New Roman" pitchFamily="18" charset="0"/>
              </a:rPr>
              <a:t>. Circuits Syst. (ISCAS), May 2008, pp. </a:t>
            </a:r>
            <a:r>
              <a:rPr lang="en-IN" sz="1600" dirty="0" smtClean="0">
                <a:latin typeface="Times New Roman" pitchFamily="18" charset="0"/>
                <a:cs typeface="Times New Roman" pitchFamily="18" charset="0"/>
              </a:rPr>
              <a:t>2302–2305.</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A. </a:t>
            </a:r>
            <a:r>
              <a:rPr lang="en-IN" sz="1600" dirty="0" err="1" smtClean="0">
                <a:latin typeface="Times New Roman" pitchFamily="18" charset="0"/>
                <a:cs typeface="Times New Roman" pitchFamily="18" charset="0"/>
              </a:rPr>
              <a:t>Katyal</a:t>
            </a:r>
            <a:r>
              <a:rPr lang="en-IN" sz="1600" dirty="0" smtClean="0">
                <a:latin typeface="Times New Roman" pitchFamily="18" charset="0"/>
                <a:cs typeface="Times New Roman" pitchFamily="18" charset="0"/>
              </a:rPr>
              <a:t> and N. </a:t>
            </a:r>
            <a:r>
              <a:rPr lang="en-IN" sz="1600" dirty="0" err="1" smtClean="0">
                <a:latin typeface="Times New Roman" pitchFamily="18" charset="0"/>
                <a:cs typeface="Times New Roman" pitchFamily="18" charset="0"/>
              </a:rPr>
              <a:t>Bansal</a:t>
            </a:r>
            <a:r>
              <a:rPr lang="en-IN" sz="1600" dirty="0" smtClean="0">
                <a:latin typeface="Times New Roman" pitchFamily="18" charset="0"/>
                <a:cs typeface="Times New Roman" pitchFamily="18" charset="0"/>
              </a:rPr>
              <a:t>, “A self-biased current source based power-on reset circuit for on-chip applications,” in Proc. Int. </a:t>
            </a:r>
            <a:r>
              <a:rPr lang="en-IN" sz="1600" dirty="0" err="1" smtClean="0">
                <a:latin typeface="Times New Roman" pitchFamily="18" charset="0"/>
                <a:cs typeface="Times New Roman" pitchFamily="18" charset="0"/>
              </a:rPr>
              <a:t>Symp</a:t>
            </a:r>
            <a:r>
              <a:rPr lang="en-IN" sz="1600" dirty="0" smtClean="0">
                <a:latin typeface="Times New Roman" pitchFamily="18" charset="0"/>
                <a:cs typeface="Times New Roman" pitchFamily="18" charset="0"/>
              </a:rPr>
              <a:t>. VLSI Design, </a:t>
            </a:r>
            <a:r>
              <a:rPr lang="en-IN" sz="1600" dirty="0" err="1" smtClean="0">
                <a:latin typeface="Times New Roman" pitchFamily="18" charset="0"/>
                <a:cs typeface="Times New Roman" pitchFamily="18" charset="0"/>
              </a:rPr>
              <a:t>Autom</a:t>
            </a:r>
            <a:r>
              <a:rPr lang="en-IN" sz="1600" dirty="0" smtClean="0">
                <a:latin typeface="Times New Roman" pitchFamily="18" charset="0"/>
                <a:cs typeface="Times New Roman" pitchFamily="18" charset="0"/>
              </a:rPr>
              <a:t>., Test, Apr. 2006, pp. 1–4.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W.-C. Yen, H.-W. Chen, and Y.-T. Lin, “A precision CMOS power-</a:t>
            </a:r>
            <a:r>
              <a:rPr lang="en-IN" sz="1600" dirty="0" err="1" smtClean="0">
                <a:latin typeface="Times New Roman" pitchFamily="18" charset="0"/>
                <a:cs typeface="Times New Roman" pitchFamily="18" charset="0"/>
              </a:rPr>
              <a:t>onreset</a:t>
            </a:r>
            <a:r>
              <a:rPr lang="en-IN" sz="1600" dirty="0" smtClean="0">
                <a:latin typeface="Times New Roman" pitchFamily="18" charset="0"/>
                <a:cs typeface="Times New Roman" pitchFamily="18" charset="0"/>
              </a:rPr>
              <a:t> circuit with power noise immunity for low-voltage technology,” IEICE Trans. Electron, vol. E87-C, no. 5, pp. 778–784, 2004.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H. S. Kim, “Power-up/power-down detection circuit,” U.S. Patent 6 593 790, Jul. 15, 2003.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S. K. </a:t>
            </a:r>
            <a:r>
              <a:rPr lang="en-IN" sz="1600" dirty="0" err="1" smtClean="0">
                <a:latin typeface="Times New Roman" pitchFamily="18" charset="0"/>
                <a:cs typeface="Times New Roman" pitchFamily="18" charset="0"/>
              </a:rPr>
              <a:t>Wadhwa</a:t>
            </a:r>
            <a:r>
              <a:rPr lang="en-IN" sz="1600" dirty="0" smtClean="0">
                <a:latin typeface="Times New Roman" pitchFamily="18" charset="0"/>
                <a:cs typeface="Times New Roman" pitchFamily="18" charset="0"/>
              </a:rPr>
              <a:t>, G. K. Siddhartha, and A. </a:t>
            </a:r>
            <a:r>
              <a:rPr lang="en-IN" sz="1600" dirty="0" err="1" smtClean="0">
                <a:latin typeface="Times New Roman" pitchFamily="18" charset="0"/>
                <a:cs typeface="Times New Roman" pitchFamily="18" charset="0"/>
              </a:rPr>
              <a:t>Gaurav</a:t>
            </a:r>
            <a:r>
              <a:rPr lang="en-IN" sz="1600" dirty="0" smtClean="0">
                <a:latin typeface="Times New Roman" pitchFamily="18" charset="0"/>
                <a:cs typeface="Times New Roman" pitchFamily="18" charset="0"/>
              </a:rPr>
              <a:t>, “Zero steady state current power-on-reset circuit with brown-out detector,” in Proc. 19th Int. Conf. VLSI Design, Jan. 2006, pp. 1–6.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S. U. Ay, “A </a:t>
            </a:r>
            <a:r>
              <a:rPr lang="en-IN" sz="1600" dirty="0" err="1" smtClean="0">
                <a:latin typeface="Times New Roman" pitchFamily="18" charset="0"/>
                <a:cs typeface="Times New Roman" pitchFamily="18" charset="0"/>
              </a:rPr>
              <a:t>nanowatt</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cascadable</a:t>
            </a:r>
            <a:r>
              <a:rPr lang="en-IN" sz="1600" dirty="0" smtClean="0">
                <a:latin typeface="Times New Roman" pitchFamily="18" charset="0"/>
                <a:cs typeface="Times New Roman" pitchFamily="18" charset="0"/>
              </a:rPr>
              <a:t> delay element for compact power-</a:t>
            </a:r>
            <a:r>
              <a:rPr lang="en-IN" sz="1600" dirty="0" err="1" smtClean="0">
                <a:latin typeface="Times New Roman" pitchFamily="18" charset="0"/>
                <a:cs typeface="Times New Roman" pitchFamily="18" charset="0"/>
              </a:rPr>
              <a:t>onreset</a:t>
            </a:r>
            <a:r>
              <a:rPr lang="en-IN" sz="1600" dirty="0" smtClean="0">
                <a:latin typeface="Times New Roman" pitchFamily="18" charset="0"/>
                <a:cs typeface="Times New Roman" pitchFamily="18" charset="0"/>
              </a:rPr>
              <a:t> (POR) circuits,” in Proc. 52nd IEEE Int. Midwest </a:t>
            </a:r>
            <a:r>
              <a:rPr lang="en-IN" sz="1600" dirty="0" err="1" smtClean="0">
                <a:latin typeface="Times New Roman" pitchFamily="18" charset="0"/>
                <a:cs typeface="Times New Roman" pitchFamily="18" charset="0"/>
              </a:rPr>
              <a:t>Symp</a:t>
            </a:r>
            <a:r>
              <a:rPr lang="en-IN" sz="1600" dirty="0" smtClean="0">
                <a:latin typeface="Times New Roman" pitchFamily="18" charset="0"/>
                <a:cs typeface="Times New Roman" pitchFamily="18" charset="0"/>
              </a:rPr>
              <a:t>. Circuits Syst. (MWSCAS), Aug. 2009, pp. 62–65.</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1273</TotalTime>
  <Words>1313</Words>
  <Application>Microsoft Office PowerPoint</Application>
  <PresentationFormat>On-screen Show (4:3)</PresentationFormat>
  <Paragraphs>70</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Low-Energy Power-ON-Reset Circuit for Dual Supply SRAM </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2022-01-29T13:38:31Z</dcterms:modified>
</cp:coreProperties>
</file>