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562600"/>
          </a:xfrm>
        </p:spPr>
        <p:txBody>
          <a:bodyPr>
            <a:normAutofit/>
          </a:bodyPr>
          <a:lstStyle/>
          <a:p>
            <a:pPr algn="ctr"/>
            <a:r>
              <a:rPr lang="en-IN" b="1" dirty="0" smtClean="0">
                <a:latin typeface="Times New Roman" pitchFamily="18" charset="0"/>
                <a:cs typeface="Times New Roman" pitchFamily="18" charset="0"/>
              </a:rPr>
              <a:t>Frequency-Boost Jitter Reduction for Voltage-Controlled Ring Oscillators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Ring </a:t>
            </a:r>
            <a:r>
              <a:rPr lang="en-IN" sz="2000" dirty="0" smtClean="0">
                <a:latin typeface="Times New Roman" pitchFamily="18" charset="0"/>
                <a:cs typeface="Times New Roman" pitchFamily="18" charset="0"/>
              </a:rPr>
              <a:t>oscillators (ROs) are popular due to their small area, modest power, wide tuning range, and ease of scaling with process technology. However, their use in many applications is limited due to poor phase noise and jitter performance. Thermal noise and flicker noise contribute jitter that decreases inversely with oscillation frequency. This paper describes a </a:t>
            </a:r>
            <a:r>
              <a:rPr lang="en-IN" sz="2000" dirty="0" err="1" smtClean="0">
                <a:latin typeface="Times New Roman" pitchFamily="18" charset="0"/>
                <a:cs typeface="Times New Roman" pitchFamily="18" charset="0"/>
              </a:rPr>
              <a:t>frequencyboost</a:t>
            </a:r>
            <a:r>
              <a:rPr lang="en-IN" sz="2000" dirty="0" smtClean="0">
                <a:latin typeface="Times New Roman" pitchFamily="18" charset="0"/>
                <a:cs typeface="Times New Roman" pitchFamily="18" charset="0"/>
              </a:rPr>
              <a:t> technique to reduce jitter in ROs. We boost the internal oscillation frequency and introduce a frequency divider following the oscillator to maintain the desired output frequency. This approach offers reduced jitter as well as the opportunity to trade off output jitter with power for dynamic performance management.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oscillator has 32 operating modes, corresponding to different values for the ring size and frequency division. In a 0.5-µm CMOS process, the highest oscillation frequency achieved is 25 MHz with a root-mean-square period jitter of 54 </a:t>
            </a:r>
            <a:r>
              <a:rPr lang="en-IN" sz="2000" dirty="0" err="1" smtClean="0">
                <a:latin typeface="Times New Roman" pitchFamily="18" charset="0"/>
                <a:cs typeface="Times New Roman" pitchFamily="18" charset="0"/>
              </a:rPr>
              <a:t>ps</a:t>
            </a:r>
            <a:r>
              <a:rPr lang="en-IN" sz="2000" dirty="0" smtClean="0">
                <a:latin typeface="Times New Roman" pitchFamily="18" charset="0"/>
                <a:cs typeface="Times New Roman" pitchFamily="18" charset="0"/>
              </a:rPr>
              <a:t> and a power consumption of 817 µW at 5 V supply. A jitter model for current-starved oscillators was derived and verified by measurement; a direct relationship between oscillation frequency and jitter was derived and measured. Compared with other oscillators, this design achieves the highest performance in terms of jitter per unit interval and figure-of-merit. The performance is expected to improve in more advanced technologies. The results are summarized to offer design guidance based on the </a:t>
            </a:r>
            <a:r>
              <a:rPr lang="en-IN" sz="2000" dirty="0" err="1" smtClean="0">
                <a:latin typeface="Times New Roman" pitchFamily="18" charset="0"/>
                <a:cs typeface="Times New Roman" pitchFamily="18" charset="0"/>
              </a:rPr>
              <a:t>frequencyboost</a:t>
            </a:r>
            <a:r>
              <a:rPr lang="en-IN" sz="2000" dirty="0" smtClean="0">
                <a:latin typeface="Times New Roman" pitchFamily="18" charset="0"/>
                <a:cs typeface="Times New Roman" pitchFamily="18" charset="0"/>
              </a:rPr>
              <a:t> technique.</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exists regarding the optimum , since there is not a strong dependence on the number of stages for single-ended CMOS ring oscillators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noise-to-phase transfer function of oscillators is still linear, despite the existence of the nonlinearities necessary for amplitude stabilization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Linear relationships may exist between certain variable pairs at the same time nonlinear ones exist between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long been known that the best phase noise occurs for a certain narrow range of tapping </a:t>
            </a:r>
            <a:r>
              <a:rPr lang="en-IN" sz="2000" dirty="0" smtClean="0">
                <a:latin typeface="Times New Roman" pitchFamily="18" charset="0"/>
                <a:cs typeface="Times New Roman" pitchFamily="18" charset="0"/>
              </a:rPr>
              <a:t>ratios, </a:t>
            </a:r>
            <a:r>
              <a:rPr lang="en-IN" sz="2000" dirty="0" smtClean="0">
                <a:latin typeface="Times New Roman" pitchFamily="18" charset="0"/>
                <a:cs typeface="Times New Roman" pitchFamily="18" charset="0"/>
              </a:rPr>
              <a:t>but before the LTV theory, no theoretical basis existed to explain a particular </a:t>
            </a:r>
            <a:r>
              <a:rPr lang="en-IN" sz="2000" dirty="0" smtClean="0">
                <a:latin typeface="Times New Roman" pitchFamily="18" charset="0"/>
                <a:cs typeface="Times New Roman" pitchFamily="18" charset="0"/>
              </a:rPr>
              <a:t>optimum.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It is worth mentioning that designing VCOs is a </a:t>
            </a:r>
            <a:r>
              <a:rPr lang="en-IN" sz="2000" dirty="0" smtClean="0">
                <a:latin typeface="Times New Roman" pitchFamily="18" charset="0"/>
                <a:cs typeface="Times New Roman" pitchFamily="18" charset="0"/>
              </a:rPr>
              <a:t>challenge; </a:t>
            </a:r>
            <a:r>
              <a:rPr lang="en-IN" sz="2000" dirty="0" smtClean="0">
                <a:latin typeface="Times New Roman" pitchFamily="18" charset="0"/>
                <a:cs typeface="Times New Roman" pitchFamily="18" charset="0"/>
              </a:rPr>
              <a:t>besides, one can find guidelines to deal with modern design issues, such as ultra-low-power </a:t>
            </a:r>
            <a:r>
              <a:rPr lang="en-IN" sz="2000" dirty="0" smtClean="0">
                <a:latin typeface="Times New Roman" pitchFamily="18" charset="0"/>
                <a:cs typeface="Times New Roman" pitchFamily="18" charset="0"/>
              </a:rPr>
              <a:t>requirements.</a:t>
            </a:r>
          </a:p>
          <a:p>
            <a:pPr algn="just">
              <a:lnSpc>
                <a:spcPct val="150000"/>
              </a:lnSpc>
            </a:pPr>
            <a:r>
              <a:rPr lang="en-IN" sz="2000" dirty="0" smtClean="0">
                <a:latin typeface="Times New Roman" pitchFamily="18" charset="0"/>
                <a:cs typeface="Times New Roman" pitchFamily="18" charset="0"/>
              </a:rPr>
              <a:t>In this manner, the first task is identifying the design issues to increase the frequency response of the CML </a:t>
            </a:r>
            <a:r>
              <a:rPr lang="en-IN" sz="2000" dirty="0" smtClean="0">
                <a:latin typeface="Times New Roman" pitchFamily="18" charset="0"/>
                <a:cs typeface="Times New Roman" pitchFamily="18" charset="0"/>
              </a:rPr>
              <a:t>block.</a:t>
            </a:r>
          </a:p>
          <a:p>
            <a:pPr algn="just">
              <a:lnSpc>
                <a:spcPct val="150000"/>
              </a:lnSpc>
            </a:pPr>
            <a:r>
              <a:rPr lang="en-IN" sz="2000" dirty="0" smtClean="0">
                <a:latin typeface="Times New Roman" pitchFamily="18" charset="0"/>
                <a:cs typeface="Times New Roman" pitchFamily="18" charset="0"/>
              </a:rPr>
              <a:t>In integrated circuit design, </a:t>
            </a:r>
            <a:r>
              <a:rPr lang="en-IN" sz="2000" dirty="0" err="1" smtClean="0">
                <a:latin typeface="Times New Roman" pitchFamily="18" charset="0"/>
                <a:cs typeface="Times New Roman" pitchFamily="18" charset="0"/>
              </a:rPr>
              <a:t>ωp</a:t>
            </a:r>
            <a:r>
              <a:rPr lang="en-IN" sz="2000" dirty="0" smtClean="0">
                <a:latin typeface="Times New Roman" pitchFamily="18" charset="0"/>
                <a:cs typeface="Times New Roman" pitchFamily="18" charset="0"/>
              </a:rPr>
              <a:t> is directly proportional to the gain-bandwidth-product (GBW), and considering the trade-off between GBW and the open-loop gain AOL, the most important issue is enhancing </a:t>
            </a:r>
            <a:r>
              <a:rPr lang="en-IN" sz="2000" dirty="0" smtClean="0">
                <a:latin typeface="Times New Roman" pitchFamily="18" charset="0"/>
                <a:cs typeface="Times New Roman" pitchFamily="18" charset="0"/>
              </a:rPr>
              <a:t>GBW.</a:t>
            </a:r>
          </a:p>
          <a:p>
            <a:pPr algn="just">
              <a:lnSpc>
                <a:spcPct val="150000"/>
              </a:lnSpc>
            </a:pPr>
            <a:r>
              <a:rPr lang="en-IN" sz="2000" dirty="0" smtClean="0">
                <a:latin typeface="Times New Roman" pitchFamily="18" charset="0"/>
                <a:cs typeface="Times New Roman" pitchFamily="18" charset="0"/>
              </a:rPr>
              <a:t>The common-mode sensitivity problem in a single-ended ring oscillator can be mitigated to some extent by using two identical ring oscillators laid out close to each other that oscillate out of phase because of small coupling </a:t>
            </a:r>
            <a:r>
              <a:rPr lang="en-IN" sz="2000" dirty="0" smtClean="0">
                <a:latin typeface="Times New Roman" pitchFamily="18" charset="0"/>
                <a:cs typeface="Times New Roman" pitchFamily="18" charset="0"/>
              </a:rPr>
              <a:t>inverters.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VCO uses four stages and a higher load capacitance compared to the one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it provides the higher frequency tuning range while maintaining an acceptable control-voltage range, power dissipation and supply sensitivity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VCRO has been tested both as a PLL building block and as a time interpolator for the pixel-level TDC.</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the proposed models are meant to obtain the first order approximation in an iterative simulator-assisted design procedure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feature renders the proposed architecture very well suited for high frame rate d-</a:t>
            </a:r>
            <a:r>
              <a:rPr lang="en-IN" sz="2000" dirty="0" err="1" smtClean="0">
                <a:latin typeface="Times New Roman" pitchFamily="18" charset="0"/>
                <a:cs typeface="Times New Roman" pitchFamily="18" charset="0"/>
              </a:rPr>
              <a:t>ToF</a:t>
            </a:r>
            <a:r>
              <a:rPr lang="en-IN" sz="2000" dirty="0" smtClean="0">
                <a:latin typeface="Times New Roman" pitchFamily="18" charset="0"/>
                <a:cs typeface="Times New Roman" pitchFamily="18" charset="0"/>
              </a:rPr>
              <a:t> imagers.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dual control VCO and a fourth-order PLL were used to stabilize VCO gain over process variations and frequency shifts, which in turn maintained the PLL bandwidth to improve jitter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However, ROs are generally considered to have poor phase noise and jitter performance that adversely affect the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other techniques that do not require a PLL, but can potentially be incorporated into a PLL to further improve jitter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oscillator followed by an FD is widely used but rarely are they designed as one unit and their overall performance reported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power is also an important design consideration, the FOM is a more relevant performance metric.</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150 </a:t>
                      </a:r>
                      <a:r>
                        <a:rPr lang="en-US" sz="2000" dirty="0" err="1">
                          <a:latin typeface="Times New Roman"/>
                          <a:ea typeface="Calibri"/>
                          <a:cs typeface="Latha"/>
                        </a:rPr>
                        <a:t>mW</a:t>
                      </a:r>
                      <a:r>
                        <a:rPr lang="en-US" sz="2000" dirty="0">
                          <a:latin typeface="Times New Roman"/>
                          <a:ea typeface="Calibri"/>
                          <a:cs typeface="Latha"/>
                        </a:rPr>
                        <a:t>, 155 MHz phase locked loop with low jitter VCO</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McNeill, R. Croughwell, L. DeVito, and A. Gasinov,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describes a 155 MHz clock recovery phase locked loop (PLL) for use in fiber optic serial data communication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1.2-V CMOS RC oscillator for capacitive and resistive sensor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Lasanen and J. Kostamovaara,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accurate self-adjusting CMOS RC oscillator for capacitive and resistive sensor applications has been designed and manufactured.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An ultra-low frequency ring oscillator with programmable tracking using a phase-locked loop</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 Lee and P. A. Abshire,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This paper presents a programmable ultra-low frequency ring oscillator designed in a 0.5μm CMOS technology with 3.3 V power supply.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PLL performance comparison with application to spread spectrum clock generator design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M.-T. Hsieh, J. Welch, and G. E. Sobelman,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presents performance, power and area comparisons of LC vs. Ring VCO-based PLL designs in order to determine the best option for high-speed spread spectrum clock generator (SSCG) designs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8580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presented a frequency-boost technique to reduce jitter. The frequency and current in the ROs are intrinsically proportional, so we could, alternatively, name it a </a:t>
            </a:r>
            <a:r>
              <a:rPr lang="en-IN" sz="2000" dirty="0" err="1" smtClean="0">
                <a:latin typeface="Times New Roman" pitchFamily="18" charset="0"/>
                <a:cs typeface="Times New Roman" pitchFamily="18" charset="0"/>
              </a:rPr>
              <a:t>currentboost</a:t>
            </a:r>
            <a:r>
              <a:rPr lang="en-IN" sz="2000" dirty="0" smtClean="0">
                <a:latin typeface="Times New Roman" pitchFamily="18" charset="0"/>
                <a:cs typeface="Times New Roman" pitchFamily="18" charset="0"/>
              </a:rPr>
              <a:t> technique. However, it is more intuitive to understand this technique from a frequency perspective, since the FD was intended for achieving higher internal oscillation frequencies. While this technique has been developed and demonstrated here for an RO, it can apply to any oscillator whose jitter variance is inversely proportional to the oscillation frequency raised to a power greater than one and two for the purposes of decreasing jitter and increasing FOM, respectively. The reported design consists of a current-starved RO, followed by an FD with </a:t>
            </a:r>
            <a:r>
              <a:rPr lang="en-IN" sz="2000" dirty="0" err="1" smtClean="0">
                <a:latin typeface="Times New Roman" pitchFamily="18" charset="0"/>
                <a:cs typeface="Times New Roman" pitchFamily="18" charset="0"/>
              </a:rPr>
              <a:t>reconfigurability</a:t>
            </a:r>
            <a:r>
              <a:rPr lang="en-IN" sz="2000" dirty="0" smtClean="0">
                <a:latin typeface="Times New Roman" pitchFamily="18" charset="0"/>
                <a:cs typeface="Times New Roman" pitchFamily="18" charset="0"/>
              </a:rPr>
              <a:t> for 32 operating modes. A modification to the conventional bias generation was made to improve frequency sensitivity to supply voltage; analysis was also provided. We further derive and verify new models for jitter and FOM. Jitter reduction was verified by measurement results for a chip fabricated in a 0.5-μm CMOS process. Compared with other reported timing signal generators, this design achieved the lowest jitter as quantified by unit interval and the highest FOM. The performance advantages are expected to readily extend to more advanced technologies.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400800"/>
          </a:xfrm>
        </p:spPr>
        <p:txBody>
          <a:bodyPr>
            <a:noAutofit/>
          </a:bodyPr>
          <a:lstStyle/>
          <a:p>
            <a:pPr algn="just">
              <a:lnSpc>
                <a:spcPct val="160000"/>
              </a:lnSpc>
            </a:pPr>
            <a:r>
              <a:rPr lang="en-IN" sz="1600" dirty="0" smtClean="0">
                <a:latin typeface="Times New Roman" pitchFamily="18" charset="0"/>
                <a:cs typeface="Times New Roman" pitchFamily="18" charset="0"/>
              </a:rPr>
              <a:t>[1] J. McNeill, R. </a:t>
            </a:r>
            <a:r>
              <a:rPr lang="en-IN" sz="1600" dirty="0" err="1" smtClean="0">
                <a:latin typeface="Times New Roman" pitchFamily="18" charset="0"/>
                <a:cs typeface="Times New Roman" pitchFamily="18" charset="0"/>
              </a:rPr>
              <a:t>Croughwell</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DeVito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Gasinov</a:t>
            </a:r>
            <a:r>
              <a:rPr lang="en-IN" sz="1600" dirty="0" smtClean="0">
                <a:latin typeface="Times New Roman" pitchFamily="18" charset="0"/>
                <a:cs typeface="Times New Roman" pitchFamily="18" charset="0"/>
              </a:rPr>
              <a:t>, “A 150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155 MHz phase locked loop with low jitter VCO,”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vol. 3. May/Jun. 1994, pp. 49–52.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Lasanen</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Kostamovaara</a:t>
            </a:r>
            <a:r>
              <a:rPr lang="en-IN" sz="1600" dirty="0" smtClean="0">
                <a:latin typeface="Times New Roman" pitchFamily="18" charset="0"/>
                <a:cs typeface="Times New Roman" pitchFamily="18" charset="0"/>
              </a:rPr>
              <a:t>, “A 1.2-V CMOS RC oscillator for capacitive and resistive sensor applications,”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vol. 57, no. 12, pp. 2792–2800, Dec.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T.-H. Lee and P. A. </a:t>
            </a:r>
            <a:r>
              <a:rPr lang="en-IN" sz="1600" dirty="0" err="1" smtClean="0">
                <a:latin typeface="Times New Roman" pitchFamily="18" charset="0"/>
                <a:cs typeface="Times New Roman" pitchFamily="18" charset="0"/>
              </a:rPr>
              <a:t>Abshire</a:t>
            </a:r>
            <a:r>
              <a:rPr lang="en-IN" sz="1600" dirty="0" smtClean="0">
                <a:latin typeface="Times New Roman" pitchFamily="18" charset="0"/>
                <a:cs typeface="Times New Roman" pitchFamily="18" charset="0"/>
              </a:rPr>
              <a:t>, “An ultra-low frequency ring oscillator with programmable tracking using a phase-locked loop,” in Proc. IEEE 55th Int. Midwest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(MWSCAS), Aug. 2012, pp. 17–20.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M.-T. Hsieh, J. Welch, and G. E. </a:t>
            </a:r>
            <a:r>
              <a:rPr lang="en-IN" sz="1600" dirty="0" err="1" smtClean="0">
                <a:latin typeface="Times New Roman" pitchFamily="18" charset="0"/>
                <a:cs typeface="Times New Roman" pitchFamily="18" charset="0"/>
              </a:rPr>
              <a:t>Sobelman</a:t>
            </a:r>
            <a:r>
              <a:rPr lang="en-IN" sz="1600" dirty="0" smtClean="0">
                <a:latin typeface="Times New Roman" pitchFamily="18" charset="0"/>
                <a:cs typeface="Times New Roman" pitchFamily="18" charset="0"/>
              </a:rPr>
              <a:t>, “PLL performance comparison with application to spread spectrum clock generator design,”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Signal Process., vol. 63, no. 2, pp. 197–216,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Miyazaki, M. Hashimoto, and H. Onodera, “A performance comparison of PLLs for clock generation using ring oscillator VCO and LC oscillator in a digital CMOS process,” in Proc. Asia South Pacific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(ASP-DAC), Jan. 2004, pp. 545–546.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70104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Sai</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Yamaji</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Itakura</a:t>
            </a:r>
            <a:r>
              <a:rPr lang="en-IN" sz="1600" dirty="0" smtClean="0">
                <a:latin typeface="Times New Roman" pitchFamily="18" charset="0"/>
                <a:cs typeface="Times New Roman" pitchFamily="18" charset="0"/>
              </a:rPr>
              <a:t>, “A low-jitter clock generator based on ring oscillator with 1/f noise reduction technique for next-generation mobile wireless terminals,” in Proc. IEEE Asian Solid-State Circuits Conf. (A-SSCC), Nov. 2008, pp. 425–428.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Lont</a:t>
            </a:r>
            <a:r>
              <a:rPr lang="en-IN" sz="1600" dirty="0" smtClean="0">
                <a:latin typeface="Times New Roman" pitchFamily="18" charset="0"/>
                <a:cs typeface="Times New Roman" pitchFamily="18" charset="0"/>
              </a:rPr>
              <a:t>, D. Milosevic, A. H. M. van </a:t>
            </a:r>
            <a:r>
              <a:rPr lang="en-IN" sz="1600" dirty="0" err="1" smtClean="0">
                <a:latin typeface="Times New Roman" pitchFamily="18" charset="0"/>
                <a:cs typeface="Times New Roman" pitchFamily="18" charset="0"/>
              </a:rPr>
              <a:t>Roermund</a:t>
            </a:r>
            <a:r>
              <a:rPr lang="en-IN" sz="1600" dirty="0" smtClean="0">
                <a:latin typeface="Times New Roman" pitchFamily="18" charset="0"/>
                <a:cs typeface="Times New Roman" pitchFamily="18" charset="0"/>
              </a:rPr>
              <a:t>, and G. Dolmans, “Requirement driven low-power LC and ring oscillator design,”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May 2011, pp. 1129–1132.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Williams, H. Thompson, M. </a:t>
            </a:r>
            <a:r>
              <a:rPr lang="en-IN" sz="1600" dirty="0" err="1" smtClean="0">
                <a:latin typeface="Times New Roman" pitchFamily="18" charset="0"/>
                <a:cs typeface="Times New Roman" pitchFamily="18" charset="0"/>
              </a:rPr>
              <a:t>Hufford</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Naviasky</a:t>
            </a:r>
            <a:r>
              <a:rPr lang="en-IN" sz="1600" dirty="0" smtClean="0">
                <a:latin typeface="Times New Roman" pitchFamily="18" charset="0"/>
                <a:cs typeface="Times New Roman" pitchFamily="18" charset="0"/>
              </a:rPr>
              <a:t>, “An improved CMOS ring oscillator PLL with less than 4 </a:t>
            </a:r>
            <a:r>
              <a:rPr lang="en-IN" sz="1600" dirty="0" err="1" smtClean="0">
                <a:latin typeface="Times New Roman" pitchFamily="18" charset="0"/>
                <a:cs typeface="Times New Roman" pitchFamily="18" charset="0"/>
              </a:rPr>
              <a:t>ps</a:t>
            </a:r>
            <a:r>
              <a:rPr lang="en-IN" sz="1600" dirty="0" smtClean="0">
                <a:latin typeface="Times New Roman" pitchFamily="18" charset="0"/>
                <a:cs typeface="Times New Roman" pitchFamily="18" charset="0"/>
              </a:rPr>
              <a:t> RMS accumulated jitter,” in Proc. IEEE Custom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Conf., Oct. 2004, pp. 151–154.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Arakali</a:t>
            </a:r>
            <a:r>
              <a:rPr lang="en-IN" sz="1600" dirty="0" smtClean="0">
                <a:latin typeface="Times New Roman" pitchFamily="18" charset="0"/>
                <a:cs typeface="Times New Roman" pitchFamily="18" charset="0"/>
              </a:rPr>
              <a:t>, S. Gondi, and P. K. </a:t>
            </a:r>
            <a:r>
              <a:rPr lang="en-IN" sz="1600" dirty="0" err="1" smtClean="0">
                <a:latin typeface="Times New Roman" pitchFamily="18" charset="0"/>
                <a:cs typeface="Times New Roman" pitchFamily="18" charset="0"/>
              </a:rPr>
              <a:t>Hanumolu</a:t>
            </a:r>
            <a:r>
              <a:rPr lang="en-IN" sz="1600" dirty="0" smtClean="0">
                <a:latin typeface="Times New Roman" pitchFamily="18" charset="0"/>
                <a:cs typeface="Times New Roman" pitchFamily="18" charset="0"/>
              </a:rPr>
              <a:t>, “Low-power </a:t>
            </a:r>
            <a:r>
              <a:rPr lang="en-IN" sz="1600" dirty="0" err="1" smtClean="0">
                <a:latin typeface="Times New Roman" pitchFamily="18" charset="0"/>
                <a:cs typeface="Times New Roman" pitchFamily="18" charset="0"/>
              </a:rPr>
              <a:t>supplyregulation</a:t>
            </a:r>
            <a:r>
              <a:rPr lang="en-IN" sz="1600" dirty="0" smtClean="0">
                <a:latin typeface="Times New Roman" pitchFamily="18" charset="0"/>
                <a:cs typeface="Times New Roman" pitchFamily="18" charset="0"/>
              </a:rPr>
              <a:t> techniques for ring oscillators in phase-locked loops using a split-tuned architecture,” IEEE J. Solid-State Circuits, vol. 44, no. 8, pp. 2169–2181, Aug.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Q. Liu, W. L. </a:t>
            </a:r>
            <a:r>
              <a:rPr lang="en-IN" sz="1600" dirty="0" err="1" smtClean="0">
                <a:latin typeface="Times New Roman" pitchFamily="18" charset="0"/>
                <a:cs typeface="Times New Roman" pitchFamily="18" charset="0"/>
              </a:rPr>
              <a:t>Goh</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Siek</a:t>
            </a:r>
            <a:r>
              <a:rPr lang="en-IN" sz="1600" dirty="0" smtClean="0">
                <a:latin typeface="Times New Roman" pitchFamily="18" charset="0"/>
                <a:cs typeface="Times New Roman" pitchFamily="18" charset="0"/>
              </a:rPr>
              <a:t>, W. M. Lim, and Y. P. Zhang, “A </a:t>
            </a:r>
            <a:r>
              <a:rPr lang="en-IN" sz="1600" dirty="0" err="1" smtClean="0">
                <a:latin typeface="Times New Roman" pitchFamily="18" charset="0"/>
                <a:cs typeface="Times New Roman" pitchFamily="18" charset="0"/>
              </a:rPr>
              <a:t>lownoise</a:t>
            </a:r>
            <a:r>
              <a:rPr lang="en-IN" sz="1600" dirty="0" smtClean="0">
                <a:latin typeface="Times New Roman" pitchFamily="18" charset="0"/>
                <a:cs typeface="Times New Roman" pitchFamily="18" charset="0"/>
              </a:rPr>
              <a:t> multi-GHz CMOS </a:t>
            </a:r>
            <a:r>
              <a:rPr lang="en-IN" sz="1600" dirty="0" err="1" smtClean="0">
                <a:latin typeface="Times New Roman" pitchFamily="18" charset="0"/>
                <a:cs typeface="Times New Roman" pitchFamily="18" charset="0"/>
              </a:rPr>
              <a:t>multiloop</a:t>
            </a:r>
            <a:r>
              <a:rPr lang="en-IN" sz="1600" dirty="0" smtClean="0">
                <a:latin typeface="Times New Roman" pitchFamily="18" charset="0"/>
                <a:cs typeface="Times New Roman" pitchFamily="18" charset="0"/>
              </a:rPr>
              <a:t> ring oscillator with coarse and fine frequency tuning,”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17, no. 4, pp. 571–577, Apr.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1713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Frequency-Boost Jitter Reduction for Voltage-Controlled Ring Oscillators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2022-01-29T14:20:00Z</dcterms:modified>
</cp:coreProperties>
</file>