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257800"/>
          </a:xfrm>
        </p:spPr>
        <p:txBody>
          <a:bodyPr>
            <a:normAutofit/>
          </a:bodyPr>
          <a:lstStyle/>
          <a:p>
            <a:pPr algn="ctr"/>
            <a:r>
              <a:rPr lang="en-IN" b="1" dirty="0" smtClean="0">
                <a:latin typeface="Times New Roman" pitchFamily="18" charset="0"/>
                <a:cs typeface="Times New Roman" pitchFamily="18" charset="0"/>
              </a:rPr>
              <a:t>A Fast-Transient Wide-Voltage-Range Digital-Controlled Buck Converter With Cycle-Controlled DPWM</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wide-voltage-range, fast-transient all-digital buck converter using a high-resolution digital </a:t>
            </a:r>
            <a:r>
              <a:rPr lang="en-IN" sz="2000" dirty="0" err="1" smtClean="0">
                <a:latin typeface="Times New Roman" pitchFamily="18" charset="0"/>
                <a:cs typeface="Times New Roman" pitchFamily="18" charset="0"/>
              </a:rPr>
              <a:t>pulsewidth</a:t>
            </a:r>
            <a:r>
              <a:rPr lang="en-IN" sz="2000" dirty="0" smtClean="0">
                <a:latin typeface="Times New Roman" pitchFamily="18" charset="0"/>
                <a:cs typeface="Times New Roman" pitchFamily="18" charset="0"/>
              </a:rPr>
              <a:t> modulator (DPWM). The converter employs the </a:t>
            </a:r>
            <a:r>
              <a:rPr lang="en-IN" sz="2000" dirty="0" err="1" smtClean="0">
                <a:latin typeface="Times New Roman" pitchFamily="18" charset="0"/>
                <a:cs typeface="Times New Roman" pitchFamily="18" charset="0"/>
              </a:rPr>
              <a:t>multithreshold</a:t>
            </a:r>
            <a:r>
              <a:rPr lang="en-IN" sz="2000" dirty="0" smtClean="0">
                <a:latin typeface="Times New Roman" pitchFamily="18" charset="0"/>
                <a:cs typeface="Times New Roman" pitchFamily="18" charset="0"/>
              </a:rPr>
              <a:t>-voltage band-control technique to shorten its transient response. The DPWM uses an all-digital delay-locked loop (ADDLL) to control its cycle. The usage of ADDLL leads to the DPWM possessing a small area while maintaining high cycle resolution. Moreover, the proposed ADDLL-based </a:t>
            </a:r>
            <a:r>
              <a:rPr lang="en-IN" sz="2000" dirty="0" err="1" smtClean="0">
                <a:latin typeface="Times New Roman" pitchFamily="18" charset="0"/>
                <a:cs typeface="Times New Roman" pitchFamily="18" charset="0"/>
              </a:rPr>
              <a:t>cyclecontrolled</a:t>
            </a:r>
            <a:r>
              <a:rPr lang="en-IN" sz="2000" dirty="0" smtClean="0">
                <a:latin typeface="Times New Roman" pitchFamily="18" charset="0"/>
                <a:cs typeface="Times New Roman" pitchFamily="18" charset="0"/>
              </a:rPr>
              <a:t> DPWM can achieve synchronization between its input and output. This decreases the loop delay of the proposed converter so that the system is easy to be stabilized. The prototype chips of both the ADDLL-based cycle-controlled DPWM and the all-digital buck converter are fabricated in 0.35-µm CMOS process. Measurement results of the </a:t>
            </a:r>
            <a:r>
              <a:rPr lang="en-IN" sz="2000" dirty="0" err="1" smtClean="0">
                <a:latin typeface="Times New Roman" pitchFamily="18" charset="0"/>
                <a:cs typeface="Times New Roman" pitchFamily="18" charset="0"/>
              </a:rPr>
              <a:t>cyclecontrolled</a:t>
            </a:r>
            <a:r>
              <a:rPr lang="en-IN" sz="2000" dirty="0" smtClean="0">
                <a:latin typeface="Times New Roman" pitchFamily="18" charset="0"/>
                <a:cs typeface="Times New Roman" pitchFamily="18" charset="0"/>
              </a:rPr>
              <a:t> DPWM show that the duty cycle of its output is adjustable from 1% to 99% in a 0.78% increment per step when operating at 1 </a:t>
            </a:r>
            <a:r>
              <a:rPr lang="en-IN" sz="2000" dirty="0" err="1" smtClean="0">
                <a:latin typeface="Times New Roman" pitchFamily="18" charset="0"/>
                <a:cs typeface="Times New Roman" pitchFamily="18" charset="0"/>
              </a:rPr>
              <a:t>MHz.</a:t>
            </a:r>
            <a:r>
              <a:rPr lang="en-IN" sz="2000" dirty="0" smtClean="0">
                <a:latin typeface="Times New Roman" pitchFamily="18" charset="0"/>
                <a:cs typeface="Times New Roman" pitchFamily="18" charset="0"/>
              </a:rPr>
              <a:t> The measured transition time of the all-digital buck converter is </a:t>
            </a:r>
            <a:r>
              <a:rPr lang="en-IN" sz="2000" dirty="0" smtClean="0">
                <a:latin typeface="Times New Roman" pitchFamily="18" charset="0"/>
                <a:cs typeface="Times New Roman" pitchFamily="18" charset="0"/>
              </a:rPr>
              <a:t>&lt;</a:t>
            </a:r>
            <a:r>
              <a:rPr lang="en-IN" sz="2000" dirty="0" smtClean="0">
                <a:latin typeface="Times New Roman" pitchFamily="18" charset="0"/>
                <a:cs typeface="Times New Roman" pitchFamily="18" charset="0"/>
              </a:rPr>
              <a:t>3.5 µs when the load current changes from 50 to 500 </a:t>
            </a:r>
            <a:r>
              <a:rPr lang="en-IN" sz="2000" dirty="0" err="1" smtClean="0">
                <a:latin typeface="Times New Roman" pitchFamily="18" charset="0"/>
                <a:cs typeface="Times New Roman" pitchFamily="18" charset="0"/>
              </a:rPr>
              <a:t>mA</a:t>
            </a:r>
            <a:r>
              <a:rPr lang="en-IN" sz="2000" dirty="0" smtClean="0">
                <a:latin typeface="Times New Roman" pitchFamily="18" charset="0"/>
                <a:cs typeface="Times New Roman" pitchFamily="18" charset="0"/>
              </a:rPr>
              <a:t>, and vice versa.</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existing one-cycle control converters are designed to have a fixed </a:t>
            </a:r>
            <a:r>
              <a:rPr lang="en-IN" sz="2000" dirty="0" smtClean="0">
                <a:latin typeface="Times New Roman" pitchFamily="18" charset="0"/>
                <a:cs typeface="Times New Roman" pitchFamily="18" charset="0"/>
              </a:rPr>
              <a:t>output.</a:t>
            </a:r>
          </a:p>
          <a:p>
            <a:pPr algn="just">
              <a:lnSpc>
                <a:spcPct val="150000"/>
              </a:lnSpc>
            </a:pPr>
            <a:r>
              <a:rPr lang="en-IN" sz="2000" dirty="0" smtClean="0">
                <a:latin typeface="Times New Roman" pitchFamily="18" charset="0"/>
                <a:cs typeface="Times New Roman" pitchFamily="18" charset="0"/>
              </a:rPr>
              <a:t>However, the transient speed of existing hysteretic converters is still constrained by the inductor.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overcome this limitation, an auxiliary current pump is applied to bypass the inductor, compensating the load current change for enhanced transient </a:t>
            </a:r>
            <a:r>
              <a:rPr lang="en-IN" sz="2000" dirty="0" smtClean="0">
                <a:latin typeface="Times New Roman" pitchFamily="18" charset="0"/>
                <a:cs typeface="Times New Roman" pitchFamily="18" charset="0"/>
              </a:rPr>
              <a:t>response.</a:t>
            </a:r>
          </a:p>
          <a:p>
            <a:pPr algn="just">
              <a:lnSpc>
                <a:spcPct val="150000"/>
              </a:lnSpc>
            </a:pPr>
            <a:r>
              <a:rPr lang="en-IN" sz="2000" dirty="0" smtClean="0">
                <a:latin typeface="Times New Roman" pitchFamily="18" charset="0"/>
                <a:cs typeface="Times New Roman" pitchFamily="18" charset="0"/>
              </a:rPr>
              <a:t>Some of them focus on speeding up the controller stage at the expense of increased system complexity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Several </a:t>
            </a:r>
            <a:r>
              <a:rPr lang="en-IN" sz="2000" dirty="0" smtClean="0">
                <a:latin typeface="Times New Roman" pitchFamily="18" charset="0"/>
                <a:cs typeface="Times New Roman" pitchFamily="18" charset="0"/>
              </a:rPr>
              <a:t>voltage-triggering current pump sources inject auxiliary current by detecting the output voltage directly, supporting fast auxiliary current </a:t>
            </a:r>
            <a:r>
              <a:rPr lang="en-IN" sz="2000" dirty="0" smtClean="0">
                <a:latin typeface="Times New Roman" pitchFamily="18" charset="0"/>
                <a:cs typeface="Times New Roman" pitchFamily="18" charset="0"/>
              </a:rPr>
              <a:t>injection.</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offset voltage of the hysteresis comparator has little impact on the stability of the buck converter because the offset voltage can be made very small by proper design and layout of the comparator.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delay from the hysteresis comparator has little impact on the stability of the buck </a:t>
            </a:r>
            <a:r>
              <a:rPr lang="en-IN" sz="2000" dirty="0" smtClean="0">
                <a:latin typeface="Times New Roman" pitchFamily="18" charset="0"/>
                <a:cs typeface="Times New Roman" pitchFamily="18" charset="0"/>
              </a:rPr>
              <a:t>converter.</a:t>
            </a:r>
          </a:p>
          <a:p>
            <a:pPr algn="just">
              <a:lnSpc>
                <a:spcPct val="150000"/>
              </a:lnSpc>
            </a:pPr>
            <a:r>
              <a:rPr lang="en-IN" sz="2000" dirty="0" smtClean="0">
                <a:latin typeface="Times New Roman" pitchFamily="18" charset="0"/>
                <a:cs typeface="Times New Roman" pitchFamily="18" charset="0"/>
              </a:rPr>
              <a:t>The advantages and disadvantages of one-cycle control for adaptive-output converter design are addressed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power efficiency of single-phase DC-DC converters becomes problematic when the peak current reaches several amperes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there are also some design problems for the DC-DC converters utilizing hysteretic control.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dc level shifting technique is proposed to eliminate the use of negative supply and reference voltages in the controller and make the design compatible with standard digital CMOS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integrated adaptive-output buck converter is proposed in this paper that adopts a dual-loop one-cycle control for fast response and tight voltage regulation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 proposed techniques can be applied to other kinds of converters, such as boost and </a:t>
            </a:r>
            <a:r>
              <a:rPr lang="en-IN" sz="2000" dirty="0" err="1" smtClean="0">
                <a:latin typeface="Times New Roman" pitchFamily="18" charset="0"/>
                <a:cs typeface="Times New Roman" pitchFamily="18" charset="0"/>
              </a:rPr>
              <a:t>flyback</a:t>
            </a:r>
            <a:r>
              <a:rPr lang="en-IN" sz="2000" dirty="0" smtClean="0">
                <a:latin typeface="Times New Roman" pitchFamily="18" charset="0"/>
                <a:cs typeface="Times New Roman" pitchFamily="18" charset="0"/>
              </a:rPr>
              <a:t> converters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converter was fabricated in a standard 0.5- m digital CMOS n-well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Design techniques such as dc level shifting, ECL and DLC are proposed to optimize the overall performance of the converter.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One of the critical components in the power management domain is the dc/dc converter, such as the buck converter, due to its high conversion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operating frequency of the converter worsens the switching loss dramatically and lowers the converter’s conversion </a:t>
            </a:r>
            <a:r>
              <a:rPr lang="en-IN" sz="2000" dirty="0" smtClean="0">
                <a:latin typeface="Times New Roman" pitchFamily="18" charset="0"/>
                <a:cs typeface="Times New Roman" pitchFamily="18" charset="0"/>
              </a:rPr>
              <a:t>efficiency.</a:t>
            </a:r>
          </a:p>
          <a:p>
            <a:pPr algn="just">
              <a:lnSpc>
                <a:spcPct val="150000"/>
              </a:lnSpc>
            </a:pPr>
            <a:r>
              <a:rPr lang="en-IN" sz="2000" dirty="0" smtClean="0">
                <a:latin typeface="Times New Roman" pitchFamily="18" charset="0"/>
                <a:cs typeface="Times New Roman" pitchFamily="18" charset="0"/>
              </a:rPr>
              <a:t>The efficiency is lowered when the regulated output is set to 2.7 V due to the increase of switching losses in the light load and the increase of conduction losses in the heavy load.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proposed buck converter possesses a consistent regulation property and, thus, can be used in a wide variety of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One-cycle control is a current mode control indeed, but it has more advantages over conventional current-mode counterparts.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Architecture and IC implementation of a digital VRM controller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V. Peterchev, J. Xiao, and S. R. Sanders,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develops the architecture of a digital PWM controller for application in multiphase voltage regulation modules (VRMs).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monolithic current-mode CMOS DC-DC converter with on-chip current-sensing technique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F. Lee and P. K. T. Mok,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monolithic current-mode CMOS DC-DC converter with integrated power switches and a novel on-chip current sensor for feedback control is presented in this paper.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Digital pulse width modulator architectures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Syed, E. Ahmed, E. Alarcon, and D. Maksimovic,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paper presents a survey and classification of architectures for integrated circuit implementation of digital pulse-width modulators (DPWM) targeting digital control of high-frequency switching DC-DC power converters.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High-frequency digital PWM controller IC for DC-DC converters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J. Patella, A. Prodic, A. Zirger, and D. Maksimovic,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describes a complete digital PWM controller IC for high-frequency switching converters.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447800"/>
            <a:ext cx="6705600" cy="4724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762000"/>
            <a:ext cx="7498080" cy="5867400"/>
          </a:xfrm>
        </p:spPr>
        <p:txBody>
          <a:bodyPr>
            <a:noAutofit/>
          </a:bodyPr>
          <a:lstStyle/>
          <a:p>
            <a:pPr algn="just">
              <a:lnSpc>
                <a:spcPct val="12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fast-transient digital-controlled buck converter using a high resolution cycle-controlled DPWM is presented in this paper. Comparing with the other digital buck converters, the proposed MTVB technique can effectively shorten the transient response of the proposed digital-controlled buck converter. The measured results show that the response time of the proposed buck converter is &lt;3.5 µs for a 450-mA step load change. To prevent the proposed buck converter from LCOs, we employ a LD to disable the DPWM in the steady state. This results in the measured output ripples being &lt;30 mV. Meanwhile, the cycle-controlled DPWM provides a wide </a:t>
            </a:r>
            <a:r>
              <a:rPr lang="en-IN" sz="2000" dirty="0" smtClean="0">
                <a:latin typeface="Times New Roman" pitchFamily="18" charset="0"/>
                <a:cs typeface="Times New Roman" pitchFamily="18" charset="0"/>
              </a:rPr>
              <a:t>duty cycle </a:t>
            </a:r>
            <a:r>
              <a:rPr lang="en-IN" sz="2000" dirty="0" smtClean="0">
                <a:latin typeface="Times New Roman" pitchFamily="18" charset="0"/>
                <a:cs typeface="Times New Roman" pitchFamily="18" charset="0"/>
              </a:rPr>
              <a:t>control mechanism using only a small chip area. The wide duty-cycle DPWM makes the regulated output’s </a:t>
            </a:r>
            <a:r>
              <a:rPr lang="en-IN" sz="2000" dirty="0" err="1" smtClean="0">
                <a:latin typeface="Times New Roman" pitchFamily="18" charset="0"/>
                <a:cs typeface="Times New Roman" pitchFamily="18" charset="0"/>
              </a:rPr>
              <a:t>tunable</a:t>
            </a:r>
            <a:r>
              <a:rPr lang="en-IN" sz="2000" dirty="0" smtClean="0">
                <a:latin typeface="Times New Roman" pitchFamily="18" charset="0"/>
                <a:cs typeface="Times New Roman" pitchFamily="18" charset="0"/>
              </a:rPr>
              <a:t> range wide (from 0.2 to Vin − 0.3 V). The maximum offset voltage of the regulated output in the entire </a:t>
            </a:r>
            <a:r>
              <a:rPr lang="en-IN" sz="2000" dirty="0" err="1" smtClean="0">
                <a:latin typeface="Times New Roman" pitchFamily="18" charset="0"/>
                <a:cs typeface="Times New Roman" pitchFamily="18" charset="0"/>
              </a:rPr>
              <a:t>tunable</a:t>
            </a:r>
            <a:r>
              <a:rPr lang="en-IN" sz="2000" dirty="0" smtClean="0">
                <a:latin typeface="Times New Roman" pitchFamily="18" charset="0"/>
                <a:cs typeface="Times New Roman" pitchFamily="18" charset="0"/>
              </a:rPr>
              <a:t> range is 5 mV. The experimental results verify the functionalities of all the techniques proposed in this paper.</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V. </a:t>
            </a:r>
            <a:r>
              <a:rPr lang="en-IN" sz="1600" dirty="0" err="1" smtClean="0">
                <a:latin typeface="Times New Roman" pitchFamily="18" charset="0"/>
                <a:cs typeface="Times New Roman" pitchFamily="18" charset="0"/>
              </a:rPr>
              <a:t>Peterchev</a:t>
            </a:r>
            <a:r>
              <a:rPr lang="en-IN" sz="1600" dirty="0" smtClean="0">
                <a:latin typeface="Times New Roman" pitchFamily="18" charset="0"/>
                <a:cs typeface="Times New Roman" pitchFamily="18" charset="0"/>
              </a:rPr>
              <a:t>, J. Xiao, and S. R. Sanders, “Architecture and IC implementation of a digital VRM controller,” IEEE Trans. Power Electron., vol. 18, no. 1, pp. 356–364, Jan. 2003</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[2] C. F. Lee and P. K. T. </a:t>
            </a:r>
            <a:r>
              <a:rPr lang="en-IN" sz="1600" dirty="0" err="1" smtClean="0">
                <a:latin typeface="Times New Roman" pitchFamily="18" charset="0"/>
                <a:cs typeface="Times New Roman" pitchFamily="18" charset="0"/>
              </a:rPr>
              <a:t>Mok</a:t>
            </a:r>
            <a:r>
              <a:rPr lang="en-IN" sz="1600" dirty="0" smtClean="0">
                <a:latin typeface="Times New Roman" pitchFamily="18" charset="0"/>
                <a:cs typeface="Times New Roman" pitchFamily="18" charset="0"/>
              </a:rPr>
              <a:t>, “A monolithic current-mode CMOS DC-DC converter with on-chip current-sensing technique,” IEEE J. Solid-State Circuits, vol. 39, no. 1, pp. 3–14, Jan. 2004.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Syed</a:t>
            </a:r>
            <a:r>
              <a:rPr lang="en-IN" sz="1600" dirty="0" smtClean="0">
                <a:latin typeface="Times New Roman" pitchFamily="18" charset="0"/>
                <a:cs typeface="Times New Roman" pitchFamily="18" charset="0"/>
              </a:rPr>
              <a:t>, E. Ahmed, E. Alarcon, and D. </a:t>
            </a:r>
            <a:r>
              <a:rPr lang="en-IN" sz="1600" dirty="0" err="1" smtClean="0">
                <a:latin typeface="Times New Roman" pitchFamily="18" charset="0"/>
                <a:cs typeface="Times New Roman" pitchFamily="18" charset="0"/>
              </a:rPr>
              <a:t>Maksimovic</a:t>
            </a:r>
            <a:r>
              <a:rPr lang="en-IN" sz="1600" dirty="0" smtClean="0">
                <a:latin typeface="Times New Roman" pitchFamily="18" charset="0"/>
                <a:cs typeface="Times New Roman" pitchFamily="18" charset="0"/>
              </a:rPr>
              <a:t>, “Digital pulse width modulator architectures,” in Proc. IEEE 35th PESC Conf., vol. 6. Jun. 2004, pp. 4689–4695.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B. J. Patella, A. </a:t>
            </a:r>
            <a:r>
              <a:rPr lang="en-IN" sz="1600" dirty="0" err="1" smtClean="0">
                <a:latin typeface="Times New Roman" pitchFamily="18" charset="0"/>
                <a:cs typeface="Times New Roman" pitchFamily="18" charset="0"/>
              </a:rPr>
              <a:t>Prodic</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Zirger</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Maksimovic</a:t>
            </a:r>
            <a:r>
              <a:rPr lang="en-IN" sz="1600" dirty="0" smtClean="0">
                <a:latin typeface="Times New Roman" pitchFamily="18" charset="0"/>
                <a:cs typeface="Times New Roman" pitchFamily="18" charset="0"/>
              </a:rPr>
              <a:t>, “High-frequency digital PWM controller IC for DC-DC converters,” IEEE Trans. Power Electron., vol. 18, no. 1, pp. 438–446, Jan.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Xiao, A. V. </a:t>
            </a:r>
            <a:r>
              <a:rPr lang="en-IN" sz="1600" dirty="0" err="1" smtClean="0">
                <a:latin typeface="Times New Roman" pitchFamily="18" charset="0"/>
                <a:cs typeface="Times New Roman" pitchFamily="18" charset="0"/>
              </a:rPr>
              <a:t>Peterchev</a:t>
            </a:r>
            <a:r>
              <a:rPr lang="en-IN" sz="1600" dirty="0" smtClean="0">
                <a:latin typeface="Times New Roman" pitchFamily="18" charset="0"/>
                <a:cs typeface="Times New Roman" pitchFamily="18" charset="0"/>
              </a:rPr>
              <a:t>, J. Zhang, and S. R. Sanders, “A 4-µA quiescent-current dual-mode digitally controlled buck converter IC for cellular phone applications,” IEEE J. Solid-State Circuits, vol. 39, no. 12, pp. 2342–2348, Dec. 2004.</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Y.-M. Wang, C.-F.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Y.-J. Chen, and J.-S. Wang, “An all-digital </a:t>
            </a:r>
            <a:r>
              <a:rPr lang="en-IN" sz="1600" dirty="0" err="1" smtClean="0">
                <a:latin typeface="Times New Roman" pitchFamily="18" charset="0"/>
                <a:cs typeface="Times New Roman" pitchFamily="18" charset="0"/>
              </a:rPr>
              <a:t>pulsewidth</a:t>
            </a:r>
            <a:r>
              <a:rPr lang="en-IN" sz="1600" dirty="0" smtClean="0">
                <a:latin typeface="Times New Roman" pitchFamily="18" charset="0"/>
                <a:cs typeface="Times New Roman" pitchFamily="18" charset="0"/>
              </a:rPr>
              <a:t> control loop,” in Proc. IEEE ISCAS, vol. 2. May 2005, pp. 1258–1261.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 V. </a:t>
            </a:r>
            <a:r>
              <a:rPr lang="en-IN" sz="1600" dirty="0" err="1" smtClean="0">
                <a:latin typeface="Times New Roman" pitchFamily="18" charset="0"/>
                <a:cs typeface="Times New Roman" pitchFamily="18" charset="0"/>
              </a:rPr>
              <a:t>Peterchev</a:t>
            </a:r>
            <a:r>
              <a:rPr lang="en-IN" sz="1600" dirty="0" smtClean="0">
                <a:latin typeface="Times New Roman" pitchFamily="18" charset="0"/>
                <a:cs typeface="Times New Roman" pitchFamily="18" charset="0"/>
              </a:rPr>
              <a:t> and S. R. Sanders, “Quantization resolution and limit cycling in digitally controlled PWM converters,” IEEE Trans. Power Electron., vol. 18, no. 1, pp. 301–308, Jan.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a:t>
            </a:r>
            <a:r>
              <a:rPr lang="en-IN" sz="1600" dirty="0" err="1" smtClean="0">
                <a:latin typeface="Times New Roman" pitchFamily="18" charset="0"/>
                <a:cs typeface="Times New Roman" pitchFamily="18" charset="0"/>
              </a:rPr>
              <a:t>Peng</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Prodic</a:t>
            </a:r>
            <a:r>
              <a:rPr lang="en-IN" sz="1600" dirty="0" smtClean="0">
                <a:latin typeface="Times New Roman" pitchFamily="18" charset="0"/>
                <a:cs typeface="Times New Roman" pitchFamily="18" charset="0"/>
              </a:rPr>
              <a:t>, E. Alarcon, and D. </a:t>
            </a:r>
            <a:r>
              <a:rPr lang="en-IN" sz="1600" dirty="0" err="1" smtClean="0">
                <a:latin typeface="Times New Roman" pitchFamily="18" charset="0"/>
                <a:cs typeface="Times New Roman" pitchFamily="18" charset="0"/>
              </a:rPr>
              <a:t>Maksimovic</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of quantization effects in digitally controlled DC–DC converters,” IEEE Trans. Power Electron., vol. 22, no. 1, pp. 208–215, Jan. 2007.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P.-K. Leong, C.-H. Yang, C.-H. Tsai, and C.-W. </a:t>
            </a:r>
            <a:r>
              <a:rPr lang="en-IN" sz="1600" dirty="0" err="1" smtClean="0">
                <a:latin typeface="Times New Roman" pitchFamily="18" charset="0"/>
                <a:cs typeface="Times New Roman" pitchFamily="18" charset="0"/>
              </a:rPr>
              <a:t>Leng</a:t>
            </a:r>
            <a:r>
              <a:rPr lang="en-IN" sz="1600" dirty="0" smtClean="0">
                <a:latin typeface="Times New Roman" pitchFamily="18" charset="0"/>
                <a:cs typeface="Times New Roman" pitchFamily="18" charset="0"/>
              </a:rPr>
              <a:t>, “Design and implementation of sigma-delta DPWM controller for switching converter,” in Proc. IEEE ISCAS, May 2009, pp. 3074–3077.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P. J. Liu, W.-S. Ye, J.-N. Tai, H.-S. Chen, J.-H. Chen, and Y.-J. E. Chen, “A high-efficiency CMOS DC-DC converter with 9-µs transient recovery time,” IEEE Trans. Circuits Syst. I, Reg. Papers, vol. 59, no. 3, pp. 575–583, Mar. 2012.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1577</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Fast-Transient Wide-Voltage-Range Digital-Controlled Buck Converter With Cycle-Controlled DPWM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2022-01-29T09:35:57Z</dcterms:modified>
</cp:coreProperties>
</file>