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322" r:id="rId2"/>
    <p:sldId id="325" r:id="rId3"/>
    <p:sldId id="260" r:id="rId4"/>
    <p:sldId id="262" r:id="rId5"/>
    <p:sldId id="263" r:id="rId6"/>
    <p:sldId id="294" r:id="rId7"/>
    <p:sldId id="327" r:id="rId8"/>
    <p:sldId id="326" r:id="rId9"/>
    <p:sldId id="330" r:id="rId10"/>
    <p:sldId id="296" r:id="rId11"/>
    <p:sldId id="295" r:id="rId12"/>
    <p:sldId id="331" r:id="rId13"/>
    <p:sldId id="323" r:id="rId14"/>
    <p:sldId id="329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3B5274-1E54-4501-9BCB-C19E8BDDF8D4}" type="datetimeFigureOut">
              <a:rPr lang="en-US" smtClean="0"/>
              <a:pPr/>
              <a:t>1/28/2022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EB5306-4ACF-4DA3-8DEF-1B51A24C6FB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1/28/2022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1/28/2022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1/28/2022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1/28/2022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1/28/2022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1/28/2022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1/28/2022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1/28/2022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914400"/>
            <a:ext cx="7498080" cy="5638800"/>
          </a:xfrm>
        </p:spPr>
        <p:txBody>
          <a:bodyPr>
            <a:normAutofit/>
          </a:bodyPr>
          <a:lstStyle/>
          <a:p>
            <a:pPr algn="ctr"/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OTA-Based Logarithmic Circuit for Arbitrary Input Signal and Its Application</a:t>
            </a:r>
            <a:br>
              <a:rPr lang="en-IN" b="1" dirty="0" smtClean="0">
                <a:latin typeface="Times New Roman" pitchFamily="18" charset="0"/>
                <a:cs typeface="Times New Roman" pitchFamily="18" charset="0"/>
              </a:rPr>
            </a:b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Abstract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2578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   In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this paper, a new design procedure has been proposed for realization of logarithmic function via three phases: 1) differentiation; 2) division; and 3) integration for any arbitrary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analog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signal. All the basic building blocks, i.e., differentiator, divider, and integrator, are realized by operational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transconductance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amplifier, a current mode device. Realization of exponential, power law, and hyperbolic function as the design examples claims that the proposed synthesis procedure has the potential to design a log-based nonlinear system in a systematic and hierarchical manner. The performance of all the proposed circuits has been verified with SPICE simulation.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possibility exists that they may go into oscillation or become unstable if you are not careful and ignore the margins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 variety of special-purpose op amps and op amp derivatives now exist for the designer's convenience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Moderate power devices exist that have been designed for line drivers and audio applications.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This variation is used when a potential greater than the input is desired, such as deriving a 15 V supply from an existing 5 V source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Although four op amps may sound like a large number of devices, remember that a variety of quad op amp packages exist, indicating that the actual physical layout may be quite small.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15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Disadvantage of 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1430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Design of logarithmic and exponential circuit for any arbitrary input signal remains a serious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problem.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Excellent contributions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are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reported of nonlinear circuits dealing with particular important nonlinear problems.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this paper, rather than try to tackle a specific problem, we focus our attention on a general approach dealing with nonlinear basic building blocks using OTA’S as the main active elements.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slopes and breakpoints are v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oltage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programmable, which gives an additional flexibility in the function approximation design problem.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914400"/>
          </a:xfrm>
        </p:spPr>
        <p:txBody>
          <a:bodyPr>
            <a:normAutofit/>
          </a:bodyPr>
          <a:lstStyle/>
          <a:p>
            <a:r>
              <a:rPr lang="en-US" b="1" dirty="0" smtClean="0"/>
              <a:t>PROPOSED SYSTEM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990600"/>
            <a:ext cx="7498080" cy="54102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proposed multipliers are of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transconductance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type, the outputs must be converted into voltages for use as the inputs to subsequent multipliers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proposed OTA-based building blocks can be incorporated in a CAD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software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to fully exploit their functionality and versatility.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Current mirrors are widely used for biasing purposes and as active loads. Active loads offer the advantage of producing higher gains than ordinary resistive loads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To help reduce these problems, a number of circuits have been specially optimized for comparator purposes.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020762"/>
          </a:xfrm>
        </p:spPr>
        <p:txBody>
          <a:bodyPr>
            <a:normAutofit/>
          </a:bodyPr>
          <a:lstStyle/>
          <a:p>
            <a:r>
              <a:rPr lang="en-US" b="1" dirty="0" smtClean="0"/>
              <a:t>ADVANTAGE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1219200"/>
            <a:ext cx="7866888" cy="51054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actual OTA circuit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implementation, where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an optional diode and voltage source have been added at the OTA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to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improve the high-frequency performance of 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circuit.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We show that the operational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transconductance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amplifier (OTA), as the active element in basic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bnilding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blocks, can be efficiently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used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for programmable nonlinear continuous-time function synthesis.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linearized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OTA used to synthesize the different nonlinear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analog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functions is reported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elsewhere.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equivalent circuit of the OTA when used as a two-terminal resistive element to simulate a grounded load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resistance.</a:t>
            </a:r>
          </a:p>
          <a:p>
            <a:pPr algn="just">
              <a:lnSpc>
                <a:spcPct val="150000"/>
              </a:lnSpc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066800" y="228600"/>
          <a:ext cx="7867650" cy="6314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2550"/>
                <a:gridCol w="1720850"/>
                <a:gridCol w="35242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Active filter design using operational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Latha"/>
                        </a:rPr>
                        <a:t>transconductance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 amplifiers: A tutorial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R. L. Geiger and E. Sanchez-Sinencio,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A versatile family of voltage-controlled filter sections suitable for systematic design requirements is described.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Current-input current-output CMOS logarithmic amplifier based on translinear Ohm’s law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C. Huang and S. Chakrabartty,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It is demonstrated that the </a:t>
                      </a:r>
                      <a:r>
                        <a:rPr lang="en-US" sz="2000" dirty="0" err="1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input'output</a:t>
                      </a:r>
                      <a:r>
                        <a:rPr lang="en-US" sz="2000" dirty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 range of the proposed logarithmic amplifier can be controlled using a reference bias and the response of the amplifier can be temperature compensated using a PTAT and a resistive cancellation technique.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1219200" y="304800"/>
          <a:ext cx="7715250" cy="5400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71750"/>
                <a:gridCol w="1619250"/>
                <a:gridCol w="35242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A 6.13 </a:t>
                      </a:r>
                      <a:r>
                        <a:rPr lang="el-GR" sz="2000" dirty="0">
                          <a:latin typeface="Times New Roman"/>
                          <a:ea typeface="Calibri"/>
                          <a:cs typeface="Latha"/>
                        </a:rPr>
                        <a:t>μ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W and 96 dB CMOS exponential generator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K. M. Al-Tamini and M. A. Al-Absi,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MOSFET transistors in weak-inversion region and translinear principle for the temperature cancellation were used.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Implementation of nth order polynomial and its applications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M. Bhanja, K. Ghosh, and B. Ray,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This paper presents a new design methodology of nth order polynomial function using Operational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Latha"/>
                        </a:rPr>
                        <a:t>transconductance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 Amplifier(OTA), an excellent voltage-controlled current source.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Block Diagram</a:t>
            </a:r>
            <a:endParaRPr lang="en-US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447800" y="1524000"/>
            <a:ext cx="72390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401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SOFTWARE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828800"/>
            <a:ext cx="7498080" cy="4419600"/>
          </a:xfrm>
        </p:spPr>
        <p:txBody>
          <a:bodyPr/>
          <a:lstStyle/>
          <a:p>
            <a:endParaRPr lang="en-US" dirty="0" smtClean="0"/>
          </a:p>
          <a:p>
            <a:pPr lvl="0"/>
            <a:r>
              <a:rPr lang="en-US" dirty="0" smtClean="0"/>
              <a:t>Operating System	: Windows 10</a:t>
            </a:r>
          </a:p>
          <a:p>
            <a:pPr lvl="0"/>
            <a:r>
              <a:rPr lang="en-US" dirty="0" smtClean="0"/>
              <a:t>Platform			: DOT NET TECHNOLOGY</a:t>
            </a:r>
          </a:p>
          <a:p>
            <a:pPr lvl="0"/>
            <a:r>
              <a:rPr lang="en-US" dirty="0" smtClean="0"/>
              <a:t>Front End		: </a:t>
            </a:r>
            <a:r>
              <a:rPr lang="en-US" dirty="0" err="1" smtClean="0"/>
              <a:t>ASP.Net</a:t>
            </a:r>
            <a:r>
              <a:rPr lang="en-US" dirty="0" smtClean="0"/>
              <a:t> 4.0</a:t>
            </a:r>
          </a:p>
          <a:p>
            <a:pPr lvl="0"/>
            <a:r>
              <a:rPr lang="en-US" dirty="0" smtClean="0"/>
              <a:t>Back End		: SQL SERVER 2014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HARDWARE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905000"/>
            <a:ext cx="7498080" cy="4343400"/>
          </a:xfrm>
        </p:spPr>
        <p:txBody>
          <a:bodyPr/>
          <a:lstStyle/>
          <a:p>
            <a:r>
              <a:rPr lang="en-US" dirty="0" smtClean="0"/>
              <a:t>Keyboard</a:t>
            </a:r>
          </a:p>
          <a:p>
            <a:r>
              <a:rPr lang="en-US" dirty="0" smtClean="0"/>
              <a:t>Mouse</a:t>
            </a:r>
          </a:p>
          <a:p>
            <a:r>
              <a:rPr lang="en-US" dirty="0" smtClean="0"/>
              <a:t>Hard disk 500GB</a:t>
            </a:r>
          </a:p>
          <a:p>
            <a:r>
              <a:rPr lang="en-US" dirty="0" smtClean="0"/>
              <a:t>Ram 4 </a:t>
            </a:r>
            <a:r>
              <a:rPr lang="en-US" dirty="0" err="1" smtClean="0"/>
              <a:t>Gb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60000"/>
              </a:lnSpc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   We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have focused on logarithmic and exponential circuit for any arbitrary input signal. Logarithmic and exponential-based other nonlinear functions can also be implemented. In this paper, different basic building blocks have been realized with OTA as it provides better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tunability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and programmability, Those blocks can also be realized by devices like op-amp, switched capacitor, and so on.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0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REFERENCE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533400"/>
            <a:ext cx="7790688" cy="6096000"/>
          </a:xfrm>
        </p:spPr>
        <p:txBody>
          <a:bodyPr>
            <a:noAutofit/>
          </a:bodyPr>
          <a:lstStyle/>
          <a:p>
            <a:pPr algn="just">
              <a:lnSpc>
                <a:spcPct val="160000"/>
              </a:lnSpc>
            </a:pP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[1] R. L. Geiger and E. Sanchez-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Sinencio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, “Active filter design using operational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transconductance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 amplifiers: A tutorial,” IEEE Circuits Devices Mag., vol. 1, no. 2, pp. 20–32, Mar. 1985. </a:t>
            </a:r>
            <a:endParaRPr lang="en-IN" sz="17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2] C. Huang and S.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Chakrabartty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, “Current-input current-output CMOS logarithmic amplifier based on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translinear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 Ohm’s law,” Electron.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Lett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., vol. 47, no. 7, pp. 433–434, Mar. 2011. </a:t>
            </a:r>
            <a:endParaRPr lang="en-IN" sz="17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3] K. M. Al-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Tamini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 and M. A. Al-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Absi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, “A 6.13 </a:t>
            </a:r>
            <a:r>
              <a:rPr lang="el-GR" sz="1700" dirty="0" smtClean="0">
                <a:latin typeface="Times New Roman" pitchFamily="18" charset="0"/>
                <a:cs typeface="Times New Roman" pitchFamily="18" charset="0"/>
              </a:rPr>
              <a:t>μ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W and 96 dB CMOS exponential generator,” IEEE Trans. Very Large Scale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Integr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. (VLSI) Syst., vol. 22, no. 11, pp. 2440–2445, Nov. 2014. </a:t>
            </a:r>
            <a:endParaRPr lang="en-IN" sz="17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4] M.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Bhanja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, K.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Ghosh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, and B. Ray, “Implementation of nth order polynomial and its applications,” in Proc. IEEE ICIEV, Dhaka, Bangladesh, May 2012, pp. 166–171. </a:t>
            </a:r>
            <a:endParaRPr lang="en-IN" sz="17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5] W. Liu and S.-L. Liu, “CMOS exponential function generator,” Electron.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Lett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., vol. 39, no. 1, pp. 1–2, 2003.</a:t>
            </a:r>
            <a:endParaRPr lang="en-US" sz="17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52400"/>
            <a:ext cx="7650480" cy="6553200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</a:pP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[6] S.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Vlassis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, “CMOS current-mode pseudo-exponential function circuit,” Electron.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Lett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., vol. 37, no. 1, pp. 471–472, Apr. 2001. </a:t>
            </a:r>
            <a:endParaRPr lang="en-IN" sz="17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7] C.-C. Chang and S.-I. Liu, “Pseudo-exponential function for MOSFETs in saturation,” IEEE Trans. Circuits Syst. II,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Analog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 Digit. Signal Process., vol. 47, no. 11, pp. 1318–1321, Nov. 2000. </a:t>
            </a:r>
            <a:endParaRPr lang="en-IN" sz="17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8] R. Gutierrez and J.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Valls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, “Low cost hardware implementation of logarithm approximation,” IEEE Trans. Very Large Scale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Integr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. (VLSI) Syst., vol. 19, no. 12, pp. 2326–2330, Dec. 2011. </a:t>
            </a:r>
            <a:endParaRPr lang="en-IN" sz="17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9] B. Maundy, D.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Westwick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, and S. Gift, “An improved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pseudoexponential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, pseudo-logarithmic circuit,” Can. J. Elect.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Comput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. Eng., vol. 32, no. 3, pp. 145–150, 2007. </a:t>
            </a:r>
            <a:endParaRPr lang="en-IN" sz="17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10] M.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Bhanja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, R.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Chakraborty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, and B. Ray, “Design of pseudo-logarithmic function using operational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transconductance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 amplifier,” in Proc. IEEE 7th ICECE, Dhaka, Bangladesh, Dec. 2012, pp. 236–239.</a:t>
            </a:r>
            <a:endParaRPr lang="en-IN" sz="17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1261</TotalTime>
  <Words>1241</Words>
  <Application>Microsoft Office PowerPoint</Application>
  <PresentationFormat>On-screen Show (4:3)</PresentationFormat>
  <Paragraphs>69</Paragraphs>
  <Slides>14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Solstice</vt:lpstr>
      <vt:lpstr>OTA-Based Logarithmic Circuit for Arbitrary Input Signal and Its Application </vt:lpstr>
      <vt:lpstr>Abstract</vt:lpstr>
      <vt:lpstr>Existing System</vt:lpstr>
      <vt:lpstr>Disadvantage of Existing System</vt:lpstr>
      <vt:lpstr>PROPOSED SYSTEM :</vt:lpstr>
      <vt:lpstr>ADVANTAGE</vt:lpstr>
      <vt:lpstr>Slide 7</vt:lpstr>
      <vt:lpstr>Slide 8</vt:lpstr>
      <vt:lpstr>Block Diagram</vt:lpstr>
      <vt:lpstr>SOFTWARE REQUIREMENTS:</vt:lpstr>
      <vt:lpstr>HARDWARE REQUIREMENTS:</vt:lpstr>
      <vt:lpstr>CONCLUSION</vt:lpstr>
      <vt:lpstr>REFERENCE</vt:lpstr>
      <vt:lpstr>Slide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Prevent Duplicate Data from Cloud Using Vector Base Cosine Similarity multiple Strings Matching Algorithm (VCS)</dc:title>
  <dc:creator>Mohan</dc:creator>
  <cp:lastModifiedBy>ELCOT</cp:lastModifiedBy>
  <cp:revision>569</cp:revision>
  <dcterms:created xsi:type="dcterms:W3CDTF">2006-08-16T00:00:00Z</dcterms:created>
  <dcterms:modified xsi:type="dcterms:W3CDTF">2022-01-28T07:09:53Z</dcterms:modified>
</cp:coreProperties>
</file>