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1/28/2022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1/28/2022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1/28/2022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800600"/>
          </a:xfrm>
        </p:spPr>
        <p:txBody>
          <a:bodyPr>
            <a:normAutofit/>
          </a:bodyPr>
          <a:lstStyle/>
          <a:p>
            <a:pPr algn="ctr"/>
            <a:r>
              <a:rPr lang="en-IN" b="1" dirty="0" smtClean="0">
                <a:latin typeface="Times New Roman" pitchFamily="18" charset="0"/>
                <a:cs typeface="Times New Roman" pitchFamily="18" charset="0"/>
              </a:rPr>
              <a:t>Full-Swing  Local  </a:t>
            </a:r>
            <a:r>
              <a:rPr lang="en-IN" b="1" dirty="0" err="1" smtClean="0">
                <a:latin typeface="Times New Roman" pitchFamily="18" charset="0"/>
                <a:cs typeface="Times New Roman" pitchFamily="18" charset="0"/>
              </a:rPr>
              <a:t>Bitline</a:t>
            </a:r>
            <a:r>
              <a:rPr lang="en-IN" b="1" dirty="0" smtClean="0">
                <a:latin typeface="Times New Roman" pitchFamily="18" charset="0"/>
                <a:cs typeface="Times New Roman" pitchFamily="18" charset="0"/>
              </a:rPr>
              <a:t>  SRAM  Architecture  Based  on  the  22-nm  </a:t>
            </a:r>
            <a:r>
              <a:rPr lang="en-IN" b="1" dirty="0" err="1" smtClean="0">
                <a:latin typeface="Times New Roman" pitchFamily="18" charset="0"/>
                <a:cs typeface="Times New Roman" pitchFamily="18" charset="0"/>
              </a:rPr>
              <a:t>FinFET</a:t>
            </a:r>
            <a:r>
              <a:rPr lang="en-IN" b="1" dirty="0" smtClean="0">
                <a:latin typeface="Times New Roman" pitchFamily="18" charset="0"/>
                <a:cs typeface="Times New Roman" pitchFamily="18" charset="0"/>
              </a:rPr>
              <a:t> Technology for Low-Voltage Operation</a:t>
            </a:r>
            <a:br>
              <a:rPr lang="en-IN" b="1" dirty="0" smtClean="0">
                <a:latin typeface="Times New Roman" pitchFamily="18" charset="0"/>
                <a:cs typeface="Times New Roman" pitchFamily="18" charset="0"/>
              </a:rPr>
            </a:b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previously proposed average-8T static random access memory (SRAM) has a competitive area and does not require a write-back scheme. In the case of an average-8T SRAM architecture, a full-swing local </a:t>
            </a:r>
            <a:r>
              <a:rPr lang="en-IN" sz="2000" dirty="0" err="1" smtClean="0">
                <a:latin typeface="Times New Roman" pitchFamily="18" charset="0"/>
                <a:cs typeface="Times New Roman" pitchFamily="18" charset="0"/>
              </a:rPr>
              <a:t>bitline</a:t>
            </a:r>
            <a:r>
              <a:rPr lang="en-IN" sz="2000" dirty="0" smtClean="0">
                <a:latin typeface="Times New Roman" pitchFamily="18" charset="0"/>
                <a:cs typeface="Times New Roman" pitchFamily="18" charset="0"/>
              </a:rPr>
              <a:t> (BL) that is connected to the gate of the read buffer can be achieved with a boosted </a:t>
            </a:r>
            <a:r>
              <a:rPr lang="en-IN" sz="2000" dirty="0" err="1" smtClean="0">
                <a:latin typeface="Times New Roman" pitchFamily="18" charset="0"/>
                <a:cs typeface="Times New Roman" pitchFamily="18" charset="0"/>
              </a:rPr>
              <a:t>wordline</a:t>
            </a:r>
            <a:r>
              <a:rPr lang="en-IN" sz="2000" dirty="0" smtClean="0">
                <a:latin typeface="Times New Roman" pitchFamily="18" charset="0"/>
                <a:cs typeface="Times New Roman" pitchFamily="18" charset="0"/>
              </a:rPr>
              <a:t> (WL) voltage. However, in the case of an average-8T SRAM based on an advanced technology, such as a 22-nm </a:t>
            </a:r>
            <a:r>
              <a:rPr lang="en-IN" sz="2000" dirty="0" err="1" smtClean="0">
                <a:latin typeface="Times New Roman" pitchFamily="18" charset="0"/>
                <a:cs typeface="Times New Roman" pitchFamily="18" charset="0"/>
              </a:rPr>
              <a:t>FinFET</a:t>
            </a:r>
            <a:r>
              <a:rPr lang="en-IN" sz="2000" dirty="0" smtClean="0">
                <a:latin typeface="Times New Roman" pitchFamily="18" charset="0"/>
                <a:cs typeface="Times New Roman" pitchFamily="18" charset="0"/>
              </a:rPr>
              <a:t> technology, where the variation in threshold voltage is large, the boosted WL voltage cannot be used, because it degrades the read stability of the SRAM. Thus, a full-swing local BL cannot be achieved, and the gate of the read buffer cannot be driven by the full supply voltage (VDD), resulting in a considerably large read delay.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To </a:t>
            </a:r>
            <a:r>
              <a:rPr lang="en-IN" sz="2000" dirty="0" smtClean="0">
                <a:latin typeface="Times New Roman" pitchFamily="18" charset="0"/>
                <a:cs typeface="Times New Roman" pitchFamily="18" charset="0"/>
              </a:rPr>
              <a:t>overcome the above disadvantage, in this paper, a differential SRAM architecture with a full-swing local BL is proposed. In the proposed SRAM architecture, full swing of the local BL is ensured by the use of cross-coupled </a:t>
            </a:r>
            <a:r>
              <a:rPr lang="en-IN" sz="2000" dirty="0" err="1" smtClean="0">
                <a:latin typeface="Times New Roman" pitchFamily="18" charset="0"/>
                <a:cs typeface="Times New Roman" pitchFamily="18" charset="0"/>
              </a:rPr>
              <a:t>pMOSs</a:t>
            </a:r>
            <a:r>
              <a:rPr lang="en-IN" sz="2000" dirty="0" smtClean="0">
                <a:latin typeface="Times New Roman" pitchFamily="18" charset="0"/>
                <a:cs typeface="Times New Roman" pitchFamily="18" charset="0"/>
              </a:rPr>
              <a:t>, and the gate of the read buffer is driven by a full VDD, without the need for the boosted WL voltage. Various configurations of the proposed SRAM architecture, which stores multiple bits, are analyzed in terms of the minimum operating voltage and area per bit. The proposed SRAM that stores four bits in one block can achieve a minimum voltage of 0.42 V and a read delay that is 62.6 times lesser than that of the average-8T SRAM based on the 22-nm </a:t>
            </a:r>
            <a:r>
              <a:rPr lang="en-IN" sz="2000" dirty="0" err="1" smtClean="0">
                <a:latin typeface="Times New Roman" pitchFamily="18" charset="0"/>
                <a:cs typeface="Times New Roman" pitchFamily="18" charset="0"/>
              </a:rPr>
              <a:t>FinFET</a:t>
            </a:r>
            <a:r>
              <a:rPr lang="en-IN" sz="2000" dirty="0" smtClean="0">
                <a:latin typeface="Times New Roman" pitchFamily="18" charset="0"/>
                <a:cs typeface="Times New Roman" pitchFamily="18" charset="0"/>
              </a:rPr>
              <a:t> technology.</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8382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a study of the existing SRAM (Static Random Access Memory) cell topologies using various FET (Field Effect Transistor) low power devices has been done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High-k dielectric materials and thinner gate oxides can be used to palliate the issue by further elevating the capacitance that exists between channel and region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by </a:t>
            </a:r>
            <a:r>
              <a:rPr lang="en-IN" sz="2000" dirty="0" smtClean="0">
                <a:latin typeface="Times New Roman" pitchFamily="18" charset="0"/>
                <a:cs typeface="Times New Roman" pitchFamily="18" charset="0"/>
              </a:rPr>
              <a:t>new technologies are taking birth and the existing ones are being further developed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10T SRAM exhibits reduction in leakage power when compared with existing single ended 10T SRAM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 comparative analysis is done with some existing SRAM topologies in terms of energy and area.</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6096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4572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widespread use of </a:t>
            </a:r>
            <a:r>
              <a:rPr lang="en-IN" sz="2000" dirty="0" smtClean="0">
                <a:latin typeface="Times New Roman" pitchFamily="18" charset="0"/>
                <a:cs typeface="Times New Roman" pitchFamily="18" charset="0"/>
              </a:rPr>
              <a:t>battery powered </a:t>
            </a:r>
            <a:r>
              <a:rPr lang="en-IN" sz="2000" dirty="0" smtClean="0">
                <a:latin typeface="Times New Roman" pitchFamily="18" charset="0"/>
                <a:cs typeface="Times New Roman" pitchFamily="18" charset="0"/>
              </a:rPr>
              <a:t>applications, such as handheld smart devices and implantable medical devices, low-power operation has become a critical issue associated with the system-on-chip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design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aforementioned alternatives do not address the half-select issue without a write-back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To address the half-select issue without the write-back scheme, a 10T SRAM cell exhibiting a cross-point structure was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To address this disadvantage, an average-8T SRAM architecture based on a 130-nm technology was proposed; this SRAM architecture is a good alternative to the previously proposed SRAMs in that it addresses the half-select issue with no write-back scheme, and it exhibits a competitive </a:t>
            </a:r>
            <a:r>
              <a:rPr lang="en-IN" sz="2000" dirty="0" smtClean="0">
                <a:latin typeface="Times New Roman" pitchFamily="18" charset="0"/>
                <a:cs typeface="Times New Roman" pitchFamily="18" charset="0"/>
              </a:rPr>
              <a:t>area.</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6096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219200" y="609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 the proposed architecture scheme of full swing is determined by cross coupled PMOSs and the gate of the read buffer is driven by full </a:t>
            </a:r>
            <a:r>
              <a:rPr lang="en-IN" sz="2000" dirty="0" err="1" smtClean="0">
                <a:latin typeface="Times New Roman" pitchFamily="18" charset="0"/>
                <a:cs typeface="Times New Roman" pitchFamily="18" charset="0"/>
              </a:rPr>
              <a:t>Vdd</a:t>
            </a:r>
            <a:r>
              <a:rPr lang="en-IN" sz="2000" dirty="0" smtClean="0">
                <a:latin typeface="Times New Roman" pitchFamily="18" charset="0"/>
                <a:cs typeface="Times New Roman" pitchFamily="18" charset="0"/>
              </a:rPr>
              <a:t> without the use of boosted </a:t>
            </a:r>
            <a:r>
              <a:rPr lang="en-IN" sz="2000" dirty="0" smtClean="0">
                <a:latin typeface="Times New Roman" pitchFamily="18" charset="0"/>
                <a:cs typeface="Times New Roman" pitchFamily="18" charset="0"/>
              </a:rPr>
              <a:t>word line </a:t>
            </a:r>
            <a:r>
              <a:rPr lang="en-IN" sz="2000" dirty="0" smtClean="0">
                <a:latin typeface="Times New Roman" pitchFamily="18" charset="0"/>
                <a:cs typeface="Times New Roman" pitchFamily="18" charset="0"/>
              </a:rPr>
              <a:t>voltage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So proposed SRAM cell is added with a decoupled read port that avoids this trade off to which </a:t>
            </a:r>
            <a:r>
              <a:rPr lang="en-IN" sz="2000" dirty="0" smtClean="0">
                <a:latin typeface="Times New Roman" pitchFamily="18" charset="0"/>
                <a:cs typeface="Times New Roman" pitchFamily="18" charset="0"/>
              </a:rPr>
              <a:t>bit inter leaving </a:t>
            </a:r>
            <a:r>
              <a:rPr lang="en-IN" sz="2000" dirty="0" smtClean="0">
                <a:latin typeface="Times New Roman" pitchFamily="18" charset="0"/>
                <a:cs typeface="Times New Roman" pitchFamily="18" charset="0"/>
              </a:rPr>
              <a:t>is not </a:t>
            </a:r>
            <a:r>
              <a:rPr lang="en-IN" sz="2000" dirty="0" smtClean="0">
                <a:latin typeface="Times New Roman" pitchFamily="18" charset="0"/>
                <a:cs typeface="Times New Roman" pitchFamily="18" charset="0"/>
              </a:rPr>
              <a:t>applied.</a:t>
            </a:r>
          </a:p>
          <a:p>
            <a:pPr algn="just">
              <a:lnSpc>
                <a:spcPct val="150000"/>
              </a:lnSpc>
            </a:pPr>
            <a:r>
              <a:rPr lang="en-IN" sz="2000" dirty="0" smtClean="0">
                <a:latin typeface="Times New Roman" pitchFamily="18" charset="0"/>
                <a:cs typeface="Times New Roman" pitchFamily="18" charset="0"/>
              </a:rPr>
              <a:t>To address this issue without using write back scheme 10T SRAM cell of cross point structure was </a:t>
            </a:r>
            <a:r>
              <a:rPr lang="en-IN" sz="2000" dirty="0" smtClean="0">
                <a:latin typeface="Times New Roman" pitchFamily="18" charset="0"/>
                <a:cs typeface="Times New Roman" pitchFamily="18" charset="0"/>
              </a:rPr>
              <a:t>proposed.</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switch and cross coupled </a:t>
            </a:r>
            <a:r>
              <a:rPr lang="en-IN" sz="2000" dirty="0" err="1" smtClean="0">
                <a:latin typeface="Times New Roman" pitchFamily="18" charset="0"/>
                <a:cs typeface="Times New Roman" pitchFamily="18" charset="0"/>
              </a:rPr>
              <a:t>pMOSs</a:t>
            </a:r>
            <a:r>
              <a:rPr lang="en-IN" sz="2000" dirty="0" smtClean="0">
                <a:latin typeface="Times New Roman" pitchFamily="18" charset="0"/>
                <a:cs typeface="Times New Roman" pitchFamily="18" charset="0"/>
              </a:rPr>
              <a:t> of the proposed SRAM are the difference from average 8T SRAM architecture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proposed buried powered SRAM is best for high performance, high density and low power memory systems in advanced processors. </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152400"/>
            <a:ext cx="7498080" cy="2587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172200"/>
          </a:xfrm>
        </p:spPr>
        <p:txBody>
          <a:bodyPr>
            <a:noAutofit/>
          </a:bodyPr>
          <a:lstStyle/>
          <a:p>
            <a:pPr algn="just">
              <a:lnSpc>
                <a:spcPct val="150000"/>
              </a:lnSpc>
            </a:pPr>
            <a:r>
              <a:rPr lang="en-IN" sz="2000" dirty="0" smtClean="0">
                <a:latin typeface="Times New Roman" pitchFamily="18" charset="0"/>
                <a:cs typeface="Times New Roman" pitchFamily="18" charset="0"/>
              </a:rPr>
              <a:t>The advantage of adding a decoupled read port is that it eliminates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the read stability and the write ability in the SRAM array to which the bit-interleaving is not applied; thus, the read stability and write ability can be optimized separately, facilitating a low-voltage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a:t>
            </a:r>
            <a:r>
              <a:rPr lang="en-IN" sz="2000" dirty="0" smtClean="0">
                <a:latin typeface="Times New Roman" pitchFamily="18" charset="0"/>
                <a:cs typeface="Times New Roman" pitchFamily="18" charset="0"/>
              </a:rPr>
              <a:t>he </a:t>
            </a:r>
            <a:r>
              <a:rPr lang="en-IN" sz="2000" dirty="0" smtClean="0">
                <a:latin typeface="Times New Roman" pitchFamily="18" charset="0"/>
                <a:cs typeface="Times New Roman" pitchFamily="18" charset="0"/>
              </a:rPr>
              <a:t>advantage of the proposed SRAM architecture is that it eliminates the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between the read stability and the read delay.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regard, the advantage of the proposed SRAM is that it eliminates the unnecessary RBL discharge by using a buffer foot that is forced to high during the write operation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An advantage of the average-8T SRAM architecture is that it does not require a write-back scheme for bit-interleaving, and it exhibits a competitive area.</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1644650"/>
                <a:gridCol w="3600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Flexible circuits and architectures for ultralow power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H. Calhoun, J. F. Ryan, S. Khanna, M. Putic, and J. Lach,</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In this paper, we give two different examples to show that designing flexibility into ULP systems across the architecture and circuit levels can meet both the ULP requirements and the performance demands.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An 8T-SRAM for variability tolerance and low-voltage operation in high-performance caches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Chang et al.,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These constraints can be addressed by modifying traditional 6T-SRAM techniques and conceding some design complexity and area penalties.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400040"/>
        </p:xfrm>
        <a:graphic>
          <a:graphicData uri="http://schemas.openxmlformats.org/drawingml/2006/table">
            <a:tbl>
              <a:tblPr firstRow="1" bandRow="1">
                <a:tableStyleId>{5C22544A-7EE6-4342-B048-85BDC9FD1C3A}</a:tableStyleId>
              </a:tblPr>
              <a:tblGrid>
                <a:gridCol w="2571750"/>
                <a:gridCol w="1695450"/>
                <a:gridCol w="34480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 256 kb 65 nm 8T </a:t>
                      </a:r>
                      <a:r>
                        <a:rPr lang="en-US" sz="2000" dirty="0" err="1">
                          <a:latin typeface="Times New Roman"/>
                          <a:ea typeface="Calibri"/>
                          <a:cs typeface="Latha"/>
                        </a:rPr>
                        <a:t>subthreshold</a:t>
                      </a:r>
                      <a:r>
                        <a:rPr lang="en-US" sz="2000" dirty="0">
                          <a:latin typeface="Times New Roman"/>
                          <a:ea typeface="Calibri"/>
                          <a:cs typeface="Latha"/>
                        </a:rPr>
                        <a:t> SRAM employing sense-amplifier redundancy</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 Verma and A. P. Chandrakasan,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This paper describes a high density SRAM in 65 nm CMOS that uses an 8T bit-cell to achieve a minimum operating voltage of 350 mV.</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256-kb 65-nm sub-threshold SRAM design for ultra-low-voltage operation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 H. Calhoun and A. P. Chandrakasan,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Low-voltage operation for memories is attractive because of lower leakage power and active energy, but the challenges of SRAM design tend to increase at lower voltage.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676400" y="1447800"/>
            <a:ext cx="6781800" cy="4800600"/>
          </a:xfrm>
          <a:prstGeom prst="rect">
            <a:avLst/>
          </a:prstGeom>
          <a:noFill/>
          <a:ln w="9525">
            <a:noFill/>
            <a:miter lim="800000"/>
            <a:headEnd/>
            <a:tailEnd/>
          </a:ln>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838200"/>
          </a:xfrm>
        </p:spPr>
        <p:txBody>
          <a:bodyPr>
            <a:normAutofit/>
          </a:bodyPr>
          <a:lstStyle/>
          <a:p>
            <a:r>
              <a:rPr lang="en-US" dirty="0" smtClean="0"/>
              <a:t>CONCLUSION</a:t>
            </a:r>
            <a:endParaRPr lang="en-US" dirty="0"/>
          </a:p>
        </p:txBody>
      </p:sp>
      <p:sp>
        <p:nvSpPr>
          <p:cNvPr id="3" name="Content Placeholder 2"/>
          <p:cNvSpPr>
            <a:spLocks noGrp="1"/>
          </p:cNvSpPr>
          <p:nvPr>
            <p:ph idx="1"/>
          </p:nvPr>
        </p:nvSpPr>
        <p:spPr>
          <a:xfrm>
            <a:off x="1447800" y="762000"/>
            <a:ext cx="7498080" cy="5943600"/>
          </a:xfrm>
        </p:spPr>
        <p:txBody>
          <a:bodyPr>
            <a:normAutofit fontScale="62500" lnSpcReduction="20000"/>
          </a:bodyPr>
          <a:lstStyle/>
          <a:p>
            <a:pPr algn="just">
              <a:buNone/>
            </a:pPr>
            <a:r>
              <a:rPr lang="en-IN" dirty="0" smtClean="0">
                <a:latin typeface="Times New Roman" pitchFamily="18" charset="0"/>
                <a:cs typeface="Times New Roman" pitchFamily="18" charset="0"/>
              </a:rPr>
              <a:t> </a:t>
            </a:r>
            <a:r>
              <a:rPr lang="en-IN" dirty="0" smtClean="0">
                <a:latin typeface="Times New Roman" pitchFamily="18" charset="0"/>
                <a:cs typeface="Times New Roman" pitchFamily="18" charset="0"/>
              </a:rPr>
              <a:t>   An </a:t>
            </a:r>
            <a:r>
              <a:rPr lang="en-IN" dirty="0" smtClean="0">
                <a:latin typeface="Times New Roman" pitchFamily="18" charset="0"/>
                <a:cs typeface="Times New Roman" pitchFamily="18" charset="0"/>
              </a:rPr>
              <a:t>advantage of the average-8T SRAM architecture is that it does not require a write-back scheme for bit-interleaving, and it exhibits a competitive area. However, in the case of an average-8T SRAM architecture based on an advanced technology such as a 22-nm </a:t>
            </a:r>
            <a:r>
              <a:rPr lang="en-IN" dirty="0" err="1" smtClean="0">
                <a:latin typeface="Times New Roman" pitchFamily="18" charset="0"/>
                <a:cs typeface="Times New Roman" pitchFamily="18" charset="0"/>
              </a:rPr>
              <a:t>FinFET</a:t>
            </a:r>
            <a:r>
              <a:rPr lang="en-IN" dirty="0" smtClean="0">
                <a:latin typeface="Times New Roman" pitchFamily="18" charset="0"/>
                <a:cs typeface="Times New Roman" pitchFamily="18" charset="0"/>
              </a:rPr>
              <a:t> technology, full-swing LBL cannot be achieved owing to the </a:t>
            </a:r>
            <a:r>
              <a:rPr lang="en-IN" dirty="0" err="1" smtClean="0">
                <a:latin typeface="Times New Roman" pitchFamily="18" charset="0"/>
                <a:cs typeface="Times New Roman" pitchFamily="18" charset="0"/>
              </a:rPr>
              <a:t>tradeoff</a:t>
            </a:r>
            <a:r>
              <a:rPr lang="en-IN" dirty="0" smtClean="0">
                <a:latin typeface="Times New Roman" pitchFamily="18" charset="0"/>
                <a:cs typeface="Times New Roman" pitchFamily="18" charset="0"/>
              </a:rPr>
              <a:t> between the read stability and the read delay. Thus, the gate of the read buffer cannot be driven by a full VDD, resulting in a considerably large read delay in a low-voltage region. Further, the RBLs in the unselected columns are unnecessarily discharged during the write operation, resulting in the consumption of a large amount of dynamic power in the write operation. In the proposed differential SRAM, the </a:t>
            </a:r>
            <a:r>
              <a:rPr lang="en-IN" dirty="0" err="1" smtClean="0">
                <a:latin typeface="Times New Roman" pitchFamily="18" charset="0"/>
                <a:cs typeface="Times New Roman" pitchFamily="18" charset="0"/>
              </a:rPr>
              <a:t>tradeoff</a:t>
            </a:r>
            <a:r>
              <a:rPr lang="en-IN" dirty="0" smtClean="0">
                <a:latin typeface="Times New Roman" pitchFamily="18" charset="0"/>
                <a:cs typeface="Times New Roman" pitchFamily="18" charset="0"/>
              </a:rPr>
              <a:t> between the read stability and the read delay is eliminated. A full-swing LBL is achieved using cross-coupled </a:t>
            </a:r>
            <a:r>
              <a:rPr lang="en-IN" dirty="0" err="1" smtClean="0">
                <a:latin typeface="Times New Roman" pitchFamily="18" charset="0"/>
                <a:cs typeface="Times New Roman" pitchFamily="18" charset="0"/>
              </a:rPr>
              <a:t>pMOSs</a:t>
            </a:r>
            <a:r>
              <a:rPr lang="en-IN" dirty="0" smtClean="0">
                <a:latin typeface="Times New Roman" pitchFamily="18" charset="0"/>
                <a:cs typeface="Times New Roman" pitchFamily="18" charset="0"/>
              </a:rPr>
              <a:t>; thus, the gate of the read buffer is driven by a full VDD, while a suppressed WL read assist circuit is applied to enhance read stability. Further, the single </a:t>
            </a:r>
            <a:r>
              <a:rPr lang="en-IN" dirty="0" err="1" smtClean="0">
                <a:latin typeface="Times New Roman" pitchFamily="18" charset="0"/>
                <a:cs typeface="Times New Roman" pitchFamily="18" charset="0"/>
              </a:rPr>
              <a:t>nMOS</a:t>
            </a:r>
            <a:r>
              <a:rPr lang="en-IN" dirty="0" smtClean="0">
                <a:latin typeface="Times New Roman" pitchFamily="18" charset="0"/>
                <a:cs typeface="Times New Roman" pitchFamily="18" charset="0"/>
              </a:rPr>
              <a:t> read buffer contributes toward improving the read delay. In addition, the unnecessary RBL discharge during the write operation is eliminated by using the read buffer with a buffer foot, resulting in the saving of power during the write operation. Consequently, it can be concluded that the proposed SRAM based on the 22-nm </a:t>
            </a:r>
            <a:r>
              <a:rPr lang="en-IN" dirty="0" err="1" smtClean="0">
                <a:latin typeface="Times New Roman" pitchFamily="18" charset="0"/>
                <a:cs typeface="Times New Roman" pitchFamily="18" charset="0"/>
              </a:rPr>
              <a:t>FinFET</a:t>
            </a:r>
            <a:r>
              <a:rPr lang="en-IN" dirty="0" smtClean="0">
                <a:latin typeface="Times New Roman" pitchFamily="18" charset="0"/>
                <a:cs typeface="Times New Roman" pitchFamily="18" charset="0"/>
              </a:rPr>
              <a:t> technology exhibits a considerably smaller read delay and consumes less energy with a slightly smaller area than the average-8T SRAM.</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B. H. Calhoun, J. F. Ryan, S. </a:t>
            </a:r>
            <a:r>
              <a:rPr lang="en-IN" sz="1600" dirty="0" err="1" smtClean="0">
                <a:latin typeface="Times New Roman" pitchFamily="18" charset="0"/>
                <a:cs typeface="Times New Roman" pitchFamily="18" charset="0"/>
              </a:rPr>
              <a:t>Khanna</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Putic</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Lach</a:t>
            </a:r>
            <a:r>
              <a:rPr lang="en-IN" sz="1600" dirty="0" smtClean="0">
                <a:latin typeface="Times New Roman" pitchFamily="18" charset="0"/>
                <a:cs typeface="Times New Roman" pitchFamily="18" charset="0"/>
              </a:rPr>
              <a:t>, “Flexible circuits and architectures for ultralow power,” Proc. IEEE, vol. 98, no. 2, pp. 267–282, Feb. 2010.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L. Chang et al., “An 8T-SRAM for variability tolerance and low-voltage operation in high-performance caches,” IEEE J. Solid-State Circuits, vol. 43, no. 4, pp. 956–963, Apr.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N. </a:t>
            </a:r>
            <a:r>
              <a:rPr lang="en-IN" sz="1600" dirty="0" err="1" smtClean="0">
                <a:latin typeface="Times New Roman" pitchFamily="18" charset="0"/>
                <a:cs typeface="Times New Roman" pitchFamily="18" charset="0"/>
              </a:rPr>
              <a:t>Verma</a:t>
            </a:r>
            <a:r>
              <a:rPr lang="en-IN" sz="1600" dirty="0" smtClean="0">
                <a:latin typeface="Times New Roman" pitchFamily="18" charset="0"/>
                <a:cs typeface="Times New Roman" pitchFamily="18" charset="0"/>
              </a:rPr>
              <a:t>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256 kb 65 nm 8T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SRAM employing sense-amplifier redundancy,” IEEE J. Solid-State Circuits, vol. 43, no. 1, pp. 141–149, Jan.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T.-H. Kim, J. Liu, J. Keane, and C. H. Kim, “A 0.2 V, 480 kb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SRAM with 1 k cells per </a:t>
            </a:r>
            <a:r>
              <a:rPr lang="en-IN" sz="1600" dirty="0" err="1" smtClean="0">
                <a:latin typeface="Times New Roman" pitchFamily="18" charset="0"/>
                <a:cs typeface="Times New Roman" pitchFamily="18" charset="0"/>
              </a:rPr>
              <a:t>bitline</a:t>
            </a:r>
            <a:r>
              <a:rPr lang="en-IN" sz="1600" dirty="0" smtClean="0">
                <a:latin typeface="Times New Roman" pitchFamily="18" charset="0"/>
                <a:cs typeface="Times New Roman" pitchFamily="18" charset="0"/>
              </a:rPr>
              <a:t> for ultra-low-voltage computing,” IEEE J. Solid-State Circuits, vol. 43, no. 2, pp. 518–529, Feb.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B. H. Calhoun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256-kb 65-nm sub-threshold SRAM design for ultra-low-voltage operation,” IEEE J. Solid-State Circuits, vol. 42, no. 3, pp. 680–688, Mar. 2007.</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Q. Li, B. Wang, and T. T. Kim, “A 5.61 </a:t>
            </a:r>
            <a:r>
              <a:rPr lang="en-IN" sz="1600" dirty="0" err="1" smtClean="0">
                <a:latin typeface="Times New Roman" pitchFamily="18" charset="0"/>
                <a:cs typeface="Times New Roman" pitchFamily="18" charset="0"/>
              </a:rPr>
              <a:t>pJ</a:t>
            </a:r>
            <a:r>
              <a:rPr lang="en-IN" sz="1600" dirty="0" smtClean="0">
                <a:latin typeface="Times New Roman" pitchFamily="18" charset="0"/>
                <a:cs typeface="Times New Roman" pitchFamily="18" charset="0"/>
              </a:rPr>
              <a:t>, 16 kb 9T SRAM with single-ended equalized </a:t>
            </a:r>
            <a:r>
              <a:rPr lang="en-IN" sz="1600" dirty="0" err="1" smtClean="0">
                <a:latin typeface="Times New Roman" pitchFamily="18" charset="0"/>
                <a:cs typeface="Times New Roman" pitchFamily="18" charset="0"/>
              </a:rPr>
              <a:t>bitlines</a:t>
            </a:r>
            <a:r>
              <a:rPr lang="en-IN" sz="1600" dirty="0" smtClean="0">
                <a:latin typeface="Times New Roman" pitchFamily="18" charset="0"/>
                <a:cs typeface="Times New Roman" pitchFamily="18" charset="0"/>
              </a:rPr>
              <a:t> and fast local write-back for cell stability improvement,” in Proc. Eur. Solid-State Device Res. Conf., Sep. 2012, pp. 201–204.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J. </a:t>
            </a:r>
            <a:r>
              <a:rPr lang="en-IN" sz="1600" dirty="0" err="1" smtClean="0">
                <a:latin typeface="Times New Roman" pitchFamily="18" charset="0"/>
                <a:cs typeface="Times New Roman" pitchFamily="18" charset="0"/>
              </a:rPr>
              <a:t>Maiz</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Hareland</a:t>
            </a:r>
            <a:r>
              <a:rPr lang="en-IN" sz="1600" dirty="0" smtClean="0">
                <a:latin typeface="Times New Roman" pitchFamily="18" charset="0"/>
                <a:cs typeface="Times New Roman" pitchFamily="18" charset="0"/>
              </a:rPr>
              <a:t>, K. Zhang, and P. Armstrong, “Characterization of multi-bit soft error events in advanced SRAMs,” in IEDM Tech. Dig., Dec. 2003, pp. 21.4.1–21.4.4.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I. J. Chang, J.-J. Kim, S. P. Park, and K. Roy, “A 32 kb 10T sub-threshold SRAM array with bit-interleaving and differential read scheme in 90 nm CMOS,” IEEE J. Solid-State Circuits, vol. 44, no. 2, pp. 650–658, Feb.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M. </a:t>
            </a:r>
            <a:r>
              <a:rPr lang="en-IN" sz="1600" dirty="0" err="1" smtClean="0">
                <a:latin typeface="Times New Roman" pitchFamily="18" charset="0"/>
                <a:cs typeface="Times New Roman" pitchFamily="18" charset="0"/>
              </a:rPr>
              <a:t>Khayatzadeh</a:t>
            </a:r>
            <a:r>
              <a:rPr lang="en-IN" sz="1600" dirty="0" smtClean="0">
                <a:latin typeface="Times New Roman" pitchFamily="18" charset="0"/>
                <a:cs typeface="Times New Roman" pitchFamily="18" charset="0"/>
              </a:rPr>
              <a:t> and Y. </a:t>
            </a:r>
            <a:r>
              <a:rPr lang="en-IN" sz="1600" dirty="0" err="1" smtClean="0">
                <a:latin typeface="Times New Roman" pitchFamily="18" charset="0"/>
                <a:cs typeface="Times New Roman" pitchFamily="18" charset="0"/>
              </a:rPr>
              <a:t>Lian</a:t>
            </a:r>
            <a:r>
              <a:rPr lang="en-IN" sz="1600" dirty="0" smtClean="0">
                <a:latin typeface="Times New Roman" pitchFamily="18" charset="0"/>
                <a:cs typeface="Times New Roman" pitchFamily="18" charset="0"/>
              </a:rPr>
              <a:t>, “Average-8T differential-sensing </a:t>
            </a:r>
            <a:r>
              <a:rPr lang="en-IN" sz="1600" dirty="0" err="1" smtClean="0">
                <a:latin typeface="Times New Roman" pitchFamily="18" charset="0"/>
                <a:cs typeface="Times New Roman" pitchFamily="18" charset="0"/>
              </a:rPr>
              <a:t>subthreshold</a:t>
            </a:r>
            <a:r>
              <a:rPr lang="en-IN" sz="1600" dirty="0" smtClean="0">
                <a:latin typeface="Times New Roman" pitchFamily="18" charset="0"/>
                <a:cs typeface="Times New Roman" pitchFamily="18" charset="0"/>
              </a:rPr>
              <a:t> SRAM with bit interleaving and 1k bits per </a:t>
            </a:r>
            <a:r>
              <a:rPr lang="en-IN" sz="1600" dirty="0" err="1" smtClean="0">
                <a:latin typeface="Times New Roman" pitchFamily="18" charset="0"/>
                <a:cs typeface="Times New Roman" pitchFamily="18" charset="0"/>
              </a:rPr>
              <a:t>bitline</a:t>
            </a:r>
            <a:r>
              <a:rPr lang="en-IN" sz="1600" dirty="0" smtClean="0">
                <a:latin typeface="Times New Roman" pitchFamily="18" charset="0"/>
                <a:cs typeface="Times New Roman" pitchFamily="18" charset="0"/>
              </a:rPr>
              <a:t>,”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22, no. 5, pp. 971–982, May 2014.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K. </a:t>
            </a:r>
            <a:r>
              <a:rPr lang="en-IN" sz="1600" dirty="0" err="1" smtClean="0">
                <a:latin typeface="Times New Roman" pitchFamily="18" charset="0"/>
                <a:cs typeface="Times New Roman" pitchFamily="18" charset="0"/>
              </a:rPr>
              <a:t>Ronse</a:t>
            </a:r>
            <a:r>
              <a:rPr lang="en-IN" sz="1600" dirty="0" smtClean="0">
                <a:latin typeface="Times New Roman" pitchFamily="18" charset="0"/>
                <a:cs typeface="Times New Roman" pitchFamily="18" charset="0"/>
              </a:rPr>
              <a:t> et al., “Opportunities and challenges in device scaling by the introduction of EUV lithography,” in IEDM Tech. Dig., Dec. 2012, pp. 18.5.1–18.5.4.</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1274</TotalTime>
  <Words>1803</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Full-Swing  Local  Bitline  SRAM  Architecture  Based  on  the  22-nm  FinFET Technology for Low-Voltage Operation </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567</cp:revision>
  <dcterms:created xsi:type="dcterms:W3CDTF">2006-08-16T00:00:00Z</dcterms:created>
  <dcterms:modified xsi:type="dcterms:W3CDTF">2022-01-28T08:52:42Z</dcterms:modified>
</cp:coreProperties>
</file>