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05400"/>
          </a:xfrm>
        </p:spPr>
        <p:txBody>
          <a:bodyPr>
            <a:normAutofit/>
          </a:bodyPr>
          <a:lstStyle/>
          <a:p>
            <a:pPr algn="ctr"/>
            <a:r>
              <a:rPr lang="en-US" b="1" dirty="0" smtClean="0">
                <a:latin typeface="Times New Roman" pitchFamily="18" charset="0"/>
                <a:cs typeface="Times New Roman" pitchFamily="18" charset="0"/>
              </a:rPr>
              <a:t>A Fault Tolerance Technique for Combinational Circuits Based on Selective Transistor </a:t>
            </a:r>
            <a:r>
              <a:rPr lang="en-US" b="1" dirty="0" err="1" smtClean="0">
                <a:latin typeface="Times New Roman" pitchFamily="18" charset="0"/>
                <a:cs typeface="Times New Roman" pitchFamily="18" charset="0"/>
              </a:rPr>
              <a:t>Redundance</a:t>
            </a:r>
            <a:r>
              <a:rPr lang="en-US" b="1" dirty="0" smtClean="0">
                <a:latin typeface="Times New Roman" pitchFamily="18" charset="0"/>
                <a:cs typeface="Times New Roman" pitchFamily="18" charset="0"/>
              </a:rPr>
              <a:t/>
            </a:r>
            <a:br>
              <a:rPr lang="en-US"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8674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fabrication technology reaching </a:t>
            </a:r>
            <a:r>
              <a:rPr lang="en-IN" sz="2000" dirty="0" err="1" smtClean="0">
                <a:latin typeface="Times New Roman" pitchFamily="18" charset="0"/>
                <a:cs typeface="Times New Roman" pitchFamily="18" charset="0"/>
              </a:rPr>
              <a:t>nanolevels</a:t>
            </a:r>
            <a:r>
              <a:rPr lang="en-IN" sz="2000" dirty="0" smtClean="0">
                <a:latin typeface="Times New Roman" pitchFamily="18" charset="0"/>
                <a:cs typeface="Times New Roman" pitchFamily="18" charset="0"/>
              </a:rPr>
              <a:t>, systems are becoming more prone to manufacturing defects with higher susceptibility to soft errors. This paper is focused on designing combinational circuits for soft error tolerance with minimal area overhead. The idea is based on analyzing random pattern testability of faults in a circuit and protecting sensitive transistors, whose soft error detection probability is relatively high, until desired circuit reliability is achieved or a given area overhead constraint is met. Transistors are protected based on duplicating and sizing a subset of transistors necessary for providing the protection. In addition to that, a novel gate-level reliability evaluation technique is proposed that provides similar results to reliability evaluation at the transistor level (using SPICE) with the orders of magnitude reduction in CPU time. LGSynth’91 benchmark circuits are used to evaluate the proposed algorithm. Simulation results show that the proposed algorithm achieves better reliability than other transistor sizing-based techniques and the triple modular redundancy technique with significantly lower area overhead for 130-nm process technology at a ground level.</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Reliability of a circuit can be defined as its ability to function properly despite the existence of such errors.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describes and validate an end-to-end model that enables us to compute the soft error rates (SER) for existing and future microprocessor style designs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existing system, the Triple modular redundancy (TMR), a popular and widely used technique is used, it creates three identical copies of the system and combines their outputs using a majority voter.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transistor sizing techniques, the proposed algorithm incurs significantly less area overhead with better reliability measures.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4953000"/>
          </a:xfrm>
        </p:spPr>
        <p:txBody>
          <a:bodyPr>
            <a:noAutofit/>
          </a:bodyPr>
          <a:lstStyle/>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impact of the proposed algorithm on the area and reliability of LGSynth’91 </a:t>
            </a:r>
            <a:r>
              <a:rPr lang="en-IN" sz="2000" dirty="0" smtClean="0">
                <a:latin typeface="Times New Roman" pitchFamily="18" charset="0"/>
                <a:cs typeface="Times New Roman" pitchFamily="18" charset="0"/>
              </a:rPr>
              <a:t>benchmarks, </a:t>
            </a:r>
            <a:r>
              <a:rPr lang="en-IN" sz="2000" dirty="0" smtClean="0">
                <a:latin typeface="Times New Roman" pitchFamily="18" charset="0"/>
                <a:cs typeface="Times New Roman" pitchFamily="18" charset="0"/>
              </a:rPr>
              <a:t>which consist of circuits with varying complexity in terms of area, number of inputs, and outputs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use of </a:t>
            </a:r>
            <a:r>
              <a:rPr lang="en-IN" sz="2000" dirty="0" err="1" smtClean="0">
                <a:latin typeface="Times New Roman" pitchFamily="18" charset="0"/>
                <a:cs typeface="Times New Roman" pitchFamily="18" charset="0"/>
              </a:rPr>
              <a:t>ip</a:t>
            </a:r>
            <a:r>
              <a:rPr lang="en-IN" sz="2000" dirty="0" smtClean="0">
                <a:latin typeface="Times New Roman" pitchFamily="18" charset="0"/>
                <a:cs typeface="Times New Roman" pitchFamily="18" charset="0"/>
              </a:rPr>
              <a:t>-chip packaging and multiple levels of metals will further exacerbate the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fact that commercial manufacturers must deal with SEE concerns will provide a collateral benefit to the radiation effects community as more resources are brought to bear on the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SET have a major impact on circuit operation, and they should be treated </a:t>
            </a:r>
            <a:r>
              <a:rPr lang="en-IN" sz="2000" dirty="0" smtClean="0">
                <a:latin typeface="Times New Roman" pitchFamily="18" charset="0"/>
                <a:cs typeface="Times New Roman" pitchFamily="18" charset="0"/>
              </a:rPr>
              <a:t>properly.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algorithms are used to protect sensitive transistors whose probability of failure is relatively high and to compute the circuit failure rate/reliability at the gate level.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a:t>
            </a:r>
            <a:r>
              <a:rPr lang="en-IN" sz="2000" dirty="0" smtClean="0">
                <a:latin typeface="Times New Roman" pitchFamily="18" charset="0"/>
                <a:cs typeface="Times New Roman" pitchFamily="18" charset="0"/>
              </a:rPr>
              <a:t>paper, </a:t>
            </a:r>
            <a:r>
              <a:rPr lang="en-IN" sz="2000" dirty="0" smtClean="0">
                <a:latin typeface="Times New Roman" pitchFamily="18" charset="0"/>
                <a:cs typeface="Times New Roman" pitchFamily="18" charset="0"/>
              </a:rPr>
              <a:t>a generalized modular redundancy (GMR) scheme to enhance the reliability of combinational circuits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have proposed an STR-based fault tolerance technique for combinational circuits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proposed a design of combinational circuits for soft error tolerance with minimal area overhead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proposed selective-transistor redundancy algorithm that protects individual sensitive transistors of a circuit.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Gate sizing for radiation hardening uses a novel gate (transistor) sizing technique that is both efficient and </a:t>
            </a:r>
            <a:r>
              <a:rPr lang="en-IN" sz="2000" dirty="0" smtClean="0">
                <a:latin typeface="Times New Roman" pitchFamily="18" charset="0"/>
                <a:cs typeface="Times New Roman" pitchFamily="18" charset="0"/>
              </a:rPr>
              <a:t>accurate.</a:t>
            </a:r>
          </a:p>
          <a:p>
            <a:pPr algn="just">
              <a:lnSpc>
                <a:spcPct val="150000"/>
              </a:lnSpc>
            </a:pPr>
            <a:r>
              <a:rPr lang="en-IN" sz="2000" dirty="0" smtClean="0">
                <a:latin typeface="Times New Roman" pitchFamily="18" charset="0"/>
                <a:cs typeface="Times New Roman" pitchFamily="18" charset="0"/>
              </a:rPr>
              <a:t>Triple </a:t>
            </a:r>
            <a:r>
              <a:rPr lang="en-IN" sz="2000" dirty="0" smtClean="0">
                <a:latin typeface="Times New Roman" pitchFamily="18" charset="0"/>
                <a:cs typeface="Times New Roman" pitchFamily="18" charset="0"/>
              </a:rPr>
              <a:t>modular redundancy (TMR), a popular and widely used technique, creates three identical copies of the system and combines their outputs using a majority </a:t>
            </a:r>
            <a:r>
              <a:rPr lang="en-IN" sz="2000" dirty="0" smtClean="0">
                <a:latin typeface="Times New Roman" pitchFamily="18" charset="0"/>
                <a:cs typeface="Times New Roman" pitchFamily="18" charset="0"/>
              </a:rPr>
              <a:t>voter.</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library used for mapping consists of an inverter and two-, three-, and four-input NAND and NOR gates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clearly indicates that the proposed method is scalable and can be used to further improve other techniques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very effective, passive feedback elements reduce circuit performance and degrade IC </a:t>
            </a:r>
            <a:r>
              <a:rPr lang="en-IN" sz="2000" dirty="0" smtClean="0">
                <a:latin typeface="Times New Roman" pitchFamily="18" charset="0"/>
                <a:cs typeface="Times New Roman" pitchFamily="18" charset="0"/>
              </a:rPr>
              <a:t>manufacturability.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defect tolerant computer architecture: Opportunities for nanotechnology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R. Heath, P. J. Kuekes, G. S. Snider, and R. S. Williams,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Teramac is a massively parallel experimental computer built at Hewlett-Packard Laboratories to investigate a wide range of different computational architectures.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Soft error considerations for deep-submicron CMOS circuit applications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Cohen, T. S. Sriram, N. Leland, D. Moyer, S. Butler, and R. Flatley,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reduction of operating voltage has been determined to increase the soft error rate exponentially at 2.1-2.2 decades/volt.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24600"/>
        </p:xfrm>
        <a:graphic>
          <a:graphicData uri="http://schemas.openxmlformats.org/drawingml/2006/table">
            <a:tbl>
              <a:tblPr firstRow="1" bandRow="1">
                <a:tableStyleId>{5C22544A-7EE6-4342-B048-85BDC9FD1C3A}</a:tableStyleId>
              </a:tblPr>
              <a:tblGrid>
                <a:gridCol w="2571750"/>
                <a:gridCol w="1771650"/>
                <a:gridCol w="3371850"/>
              </a:tblGrid>
              <a:tr h="434333">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212873">
                <a:tc>
                  <a:txBody>
                    <a:bodyPr/>
                    <a:lstStyle/>
                    <a:p>
                      <a:pPr algn="just">
                        <a:lnSpc>
                          <a:spcPct val="150000"/>
                        </a:lnSpc>
                        <a:spcAft>
                          <a:spcPts val="500"/>
                        </a:spcAft>
                        <a:tabLst>
                          <a:tab pos="457200" algn="l"/>
                        </a:tabLst>
                      </a:pPr>
                      <a:r>
                        <a:rPr lang="en-US" sz="2000" dirty="0">
                          <a:latin typeface="Times New Roman"/>
                          <a:ea typeface="Calibri"/>
                          <a:cs typeface="Latha"/>
                        </a:rPr>
                        <a:t>Basic mechanisms and modeling of single-event upset in digital microelectronics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E. Dodd and L. W. Massengill,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Physical mechanisms responsible for nondestructive single-event effects in digital microelectronics are reviewed, concentrating on silicon MOS devices and integrated circuits.</a:t>
                      </a:r>
                      <a:endParaRPr lang="en-IN" sz="1600">
                        <a:latin typeface="Calibri"/>
                        <a:ea typeface="Calibri"/>
                        <a:cs typeface="Latha"/>
                      </a:endParaRPr>
                    </a:p>
                  </a:txBody>
                  <a:tcPr marL="68580" marR="68580" marT="0" marB="0"/>
                </a:tc>
              </a:tr>
              <a:tr h="2677394">
                <a:tc>
                  <a:txBody>
                    <a:bodyPr/>
                    <a:lstStyle/>
                    <a:p>
                      <a:pPr algn="just">
                        <a:lnSpc>
                          <a:spcPct val="150000"/>
                        </a:lnSpc>
                        <a:spcAft>
                          <a:spcPts val="500"/>
                        </a:spcAft>
                        <a:tabLst>
                          <a:tab pos="457200" algn="l"/>
                        </a:tabLst>
                      </a:pPr>
                      <a:r>
                        <a:rPr lang="en-US" sz="2000">
                          <a:latin typeface="Times New Roman"/>
                          <a:ea typeface="Calibri"/>
                          <a:cs typeface="Latha"/>
                        </a:rPr>
                        <a:t>Radiation-induced soft errors in advanced semiconductor technologies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C. Baumann,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once-ephemeral radiation-induced soft error has become a key threat to advanced commercial electronic components and systems.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447800"/>
            <a:ext cx="6934200" cy="4800599"/>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182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324600"/>
          </a:xfrm>
        </p:spPr>
        <p:txBody>
          <a:bodyPr>
            <a:noAutofit/>
          </a:bodyPr>
          <a:lstStyle/>
          <a:p>
            <a:pPr algn="just">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have proposed an STR-based fault tolerance technique for combinational circuits. The technique </a:t>
            </a:r>
            <a:r>
              <a:rPr lang="en-IN" sz="1800" dirty="0" err="1" smtClean="0">
                <a:latin typeface="Times New Roman" pitchFamily="18" charset="0"/>
                <a:cs typeface="Times New Roman" pitchFamily="18" charset="0"/>
              </a:rPr>
              <a:t>canbe</a:t>
            </a:r>
            <a:r>
              <a:rPr lang="en-IN" sz="1800" dirty="0" smtClean="0">
                <a:latin typeface="Times New Roman" pitchFamily="18" charset="0"/>
                <a:cs typeface="Times New Roman" pitchFamily="18" charset="0"/>
              </a:rPr>
              <a:t> applied to achieve a given circuit reliability or enhance the reliability of a circuit under a given area constraint. The technique is based on estimating the POF of each transistor and iteratively protecting transistors with the highest POF until the desired objective is achieved. Transistors are protected based on duplicating and scaling a subset of transistors necessary for providing the protection. Experimental results on LGSynth91 benchmarks demonstrate the effectiveness of the proposed technique. Compared with the existing transistor sizing techniques, the proposed algorithm incurs significantly less area overhead with similar reliability measures. Better reliability results are also achieved in comparison to TMR with lower area overhead. Unlike TMR, which has an area overhead of at least three times the area overhead of the original circuit, the area overhead of the proposed technique varies depending on the reliability of the original circuit. For some circuits, high reliability (&gt;99%) is achieved with small area overhead </a:t>
            </a:r>
            <a:r>
              <a:rPr lang="en-IN" sz="1800" dirty="0" smtClean="0">
                <a:latin typeface="Times New Roman" pitchFamily="18" charset="0"/>
                <a:cs typeface="Times New Roman" pitchFamily="18" charset="0"/>
              </a:rPr>
              <a:t>(&lt;10</a:t>
            </a:r>
            <a:r>
              <a:rPr lang="en-IN" sz="1800" dirty="0" smtClean="0">
                <a:latin typeface="Times New Roman" pitchFamily="18" charset="0"/>
                <a:cs typeface="Times New Roman" pitchFamily="18" charset="0"/>
              </a:rPr>
              <a:t>%). In addition, the reliability of the TMR technique has been enhanced significantly by protecting the voters based on applying the proposed technique. In addition, comparison with the simulation-based synthesis technique further highlights the merit of the proposed method. A novel gate-level reliability evaluation technique has also been proposed that achieves reliability values similar to those obtained by simulation at the transistor level with the orders of magnitude less CPU time.</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R. Heath, P. J. </a:t>
            </a:r>
            <a:r>
              <a:rPr lang="en-IN" sz="1600" dirty="0" err="1" smtClean="0">
                <a:latin typeface="Times New Roman" pitchFamily="18" charset="0"/>
                <a:cs typeface="Times New Roman" pitchFamily="18" charset="0"/>
              </a:rPr>
              <a:t>Kuekes</a:t>
            </a:r>
            <a:r>
              <a:rPr lang="en-IN" sz="1600" dirty="0" smtClean="0">
                <a:latin typeface="Times New Roman" pitchFamily="18" charset="0"/>
                <a:cs typeface="Times New Roman" pitchFamily="18" charset="0"/>
              </a:rPr>
              <a:t>, G. S. Snider, and R. S. Williams, “A </a:t>
            </a:r>
            <a:r>
              <a:rPr lang="en-IN" sz="1600" dirty="0" err="1" smtClean="0">
                <a:latin typeface="Times New Roman" pitchFamily="18" charset="0"/>
                <a:cs typeface="Times New Roman" pitchFamily="18" charset="0"/>
              </a:rPr>
              <a:t>defecttolerant</a:t>
            </a:r>
            <a:r>
              <a:rPr lang="en-IN" sz="1600" dirty="0" smtClean="0">
                <a:latin typeface="Times New Roman" pitchFamily="18" charset="0"/>
                <a:cs typeface="Times New Roman" pitchFamily="18" charset="0"/>
              </a:rPr>
              <a:t> computer architecture: Opportunities for nanotechnology,” Science, vol. 280, no. 5370, pp. 1716–1721, 1998.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N. Cohen, T. S. </a:t>
            </a:r>
            <a:r>
              <a:rPr lang="en-IN" sz="1600" dirty="0" err="1" smtClean="0">
                <a:latin typeface="Times New Roman" pitchFamily="18" charset="0"/>
                <a:cs typeface="Times New Roman" pitchFamily="18" charset="0"/>
              </a:rPr>
              <a:t>Sriram</a:t>
            </a:r>
            <a:r>
              <a:rPr lang="en-IN" sz="1600" dirty="0" smtClean="0">
                <a:latin typeface="Times New Roman" pitchFamily="18" charset="0"/>
                <a:cs typeface="Times New Roman" pitchFamily="18" charset="0"/>
              </a:rPr>
              <a:t>, N. Leland, D. Moyer, S. Butler, and R. </a:t>
            </a:r>
            <a:r>
              <a:rPr lang="en-IN" sz="1600" dirty="0" err="1" smtClean="0">
                <a:latin typeface="Times New Roman" pitchFamily="18" charset="0"/>
                <a:cs typeface="Times New Roman" pitchFamily="18" charset="0"/>
              </a:rPr>
              <a:t>Flatley</a:t>
            </a:r>
            <a:r>
              <a:rPr lang="en-IN" sz="1600" dirty="0" smtClean="0">
                <a:latin typeface="Times New Roman" pitchFamily="18" charset="0"/>
                <a:cs typeface="Times New Roman" pitchFamily="18" charset="0"/>
              </a:rPr>
              <a:t>, “Soft error considerations for deep-submicron CMOS circuit applications,” in Proc. Int. Electron Devices Meeting (IEDM), Dec. 1999, pp. 315–318.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P. E. Dodd and L. W. </a:t>
            </a:r>
            <a:r>
              <a:rPr lang="en-IN" sz="1600" dirty="0" err="1" smtClean="0">
                <a:latin typeface="Times New Roman" pitchFamily="18" charset="0"/>
                <a:cs typeface="Times New Roman" pitchFamily="18" charset="0"/>
              </a:rPr>
              <a:t>Massengill</a:t>
            </a:r>
            <a:r>
              <a:rPr lang="en-IN" sz="1600" dirty="0" smtClean="0">
                <a:latin typeface="Times New Roman" pitchFamily="18" charset="0"/>
                <a:cs typeface="Times New Roman" pitchFamily="18" charset="0"/>
              </a:rPr>
              <a:t>, “Basic mechanisms and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single-event upset in digital microelectronics,” IEEE Trans. </a:t>
            </a:r>
            <a:r>
              <a:rPr lang="en-IN" sz="1600" dirty="0" err="1" smtClean="0">
                <a:latin typeface="Times New Roman" pitchFamily="18" charset="0"/>
                <a:cs typeface="Times New Roman" pitchFamily="18" charset="0"/>
              </a:rPr>
              <a:t>Nucl</a:t>
            </a:r>
            <a:r>
              <a:rPr lang="en-IN" sz="1600" dirty="0" smtClean="0">
                <a:latin typeface="Times New Roman" pitchFamily="18" charset="0"/>
                <a:cs typeface="Times New Roman" pitchFamily="18" charset="0"/>
              </a:rPr>
              <a:t>. Sci., vol. 50, no. 3, pp. 583–602, Jun. 2003.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F. Ziegler et al., “IBM experiments in soft fails in computer electronics (1978–1994),” IBM J. Res. Develop., vol. 40, no. 1, pp. 3–18, Jan. 1996.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R. C. Baumann, “Radiation-induced soft errors in advanced semiconductor technologies,” IEEE Trans. Device Mater. Rel., vol. 5, no. 3, pp. 305–316, Sep. 2005.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P. </a:t>
            </a:r>
            <a:r>
              <a:rPr lang="en-IN" sz="1600" dirty="0" err="1" smtClean="0">
                <a:latin typeface="Times New Roman" pitchFamily="18" charset="0"/>
                <a:cs typeface="Times New Roman" pitchFamily="18" charset="0"/>
              </a:rPr>
              <a:t>Shivakumar</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Kistler</a:t>
            </a:r>
            <a:r>
              <a:rPr lang="en-IN" sz="1600" dirty="0" smtClean="0">
                <a:latin typeface="Times New Roman" pitchFamily="18" charset="0"/>
                <a:cs typeface="Times New Roman" pitchFamily="18" charset="0"/>
              </a:rPr>
              <a:t>, S. W. </a:t>
            </a:r>
            <a:r>
              <a:rPr lang="en-IN" sz="1600" dirty="0" err="1" smtClean="0">
                <a:latin typeface="Times New Roman" pitchFamily="18" charset="0"/>
                <a:cs typeface="Times New Roman" pitchFamily="18" charset="0"/>
              </a:rPr>
              <a:t>Keckler</a:t>
            </a:r>
            <a:r>
              <a:rPr lang="en-IN" sz="1600" dirty="0" smtClean="0">
                <a:latin typeface="Times New Roman" pitchFamily="18" charset="0"/>
                <a:cs typeface="Times New Roman" pitchFamily="18" charset="0"/>
              </a:rPr>
              <a:t>, D. Burger, and L. </a:t>
            </a:r>
            <a:r>
              <a:rPr lang="en-IN" sz="1600" dirty="0" err="1" smtClean="0">
                <a:latin typeface="Times New Roman" pitchFamily="18" charset="0"/>
                <a:cs typeface="Times New Roman" pitchFamily="18" charset="0"/>
              </a:rPr>
              <a:t>Alvisi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the effect of technology trends on the soft error rate of combinational logic,” in Proc. Int. Conf. Dependable Syst.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(DSN), 2002, pp. 389–398.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T. </a:t>
            </a:r>
            <a:r>
              <a:rPr lang="en-IN" sz="1600" dirty="0" err="1" smtClean="0">
                <a:latin typeface="Times New Roman" pitchFamily="18" charset="0"/>
                <a:cs typeface="Times New Roman" pitchFamily="18" charset="0"/>
              </a:rPr>
              <a:t>Karnik</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Hazucha</a:t>
            </a:r>
            <a:r>
              <a:rPr lang="en-IN" sz="1600" dirty="0" smtClean="0">
                <a:latin typeface="Times New Roman" pitchFamily="18" charset="0"/>
                <a:cs typeface="Times New Roman" pitchFamily="18" charset="0"/>
              </a:rPr>
              <a:t>, “Characterization of soft errors caused by single event upsets in CMOS processes,” IEEE Trans. Dependable Secure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1, no. 2, pp. 128–143, Apr./Jun.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J. Henkel et al., “Reliable on-chip systems in the </a:t>
            </a:r>
            <a:r>
              <a:rPr lang="en-IN" sz="1600" dirty="0" err="1" smtClean="0">
                <a:latin typeface="Times New Roman" pitchFamily="18" charset="0"/>
                <a:cs typeface="Times New Roman" pitchFamily="18" charset="0"/>
              </a:rPr>
              <a:t>nano</a:t>
            </a:r>
            <a:r>
              <a:rPr lang="en-IN" sz="1600" dirty="0" smtClean="0">
                <a:latin typeface="Times New Roman" pitchFamily="18" charset="0"/>
                <a:cs typeface="Times New Roman" pitchFamily="18" charset="0"/>
              </a:rPr>
              <a:t>-era: Lessons learnt and future trends,” in Proc. 50th ACM/EDAC/IEEE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Design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Conf. (DAC), May/Jun. 2013, pp. 1–10.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S. </a:t>
            </a:r>
            <a:r>
              <a:rPr lang="en-IN" sz="1600" dirty="0" err="1" smtClean="0">
                <a:latin typeface="Times New Roman" pitchFamily="18" charset="0"/>
                <a:cs typeface="Times New Roman" pitchFamily="18" charset="0"/>
              </a:rPr>
              <a:t>Rehman</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Kriebel</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Shafique</a:t>
            </a:r>
            <a:r>
              <a:rPr lang="en-IN" sz="1600" dirty="0" smtClean="0">
                <a:latin typeface="Times New Roman" pitchFamily="18" charset="0"/>
                <a:cs typeface="Times New Roman" pitchFamily="18" charset="0"/>
              </a:rPr>
              <a:t>, and J. Henkel, “</a:t>
            </a:r>
            <a:r>
              <a:rPr lang="en-IN" sz="1600" dirty="0" err="1" smtClean="0">
                <a:latin typeface="Times New Roman" pitchFamily="18" charset="0"/>
                <a:cs typeface="Times New Roman" pitchFamily="18" charset="0"/>
              </a:rPr>
              <a:t>Reliabilitydriven</a:t>
            </a:r>
            <a:r>
              <a:rPr lang="en-IN" sz="1600" dirty="0" smtClean="0">
                <a:latin typeface="Times New Roman" pitchFamily="18" charset="0"/>
                <a:cs typeface="Times New Roman" pitchFamily="18" charset="0"/>
              </a:rPr>
              <a:t> software transformations for unreliable hardware,”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33, no. 11, pp. 1597–1610, Nov.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von Neumann, “Probabilistic logics and the synthesis of reliable organisms from unreliable components,” </a:t>
            </a:r>
            <a:r>
              <a:rPr lang="en-IN" sz="1600" dirty="0" err="1" smtClean="0">
                <a:latin typeface="Times New Roman" pitchFamily="18" charset="0"/>
                <a:cs typeface="Times New Roman" pitchFamily="18" charset="0"/>
              </a:rPr>
              <a:t>Autom</a:t>
            </a:r>
            <a:r>
              <a:rPr lang="en-IN" sz="1600" dirty="0" smtClean="0">
                <a:latin typeface="Times New Roman" pitchFamily="18" charset="0"/>
                <a:cs typeface="Times New Roman" pitchFamily="18" charset="0"/>
              </a:rPr>
              <a:t>. Stud., vol. 34, pp. 43–98, 1956.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1271</TotalTime>
  <Words>1588</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Fault Tolerance Technique for Combinational Circuits Based on Selective Transistor Redundance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2022-01-28T12:12:59Z</dcterms:modified>
</cp:coreProperties>
</file>