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Gate Diffusion input based 4-bit Vedic Multiplier Design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multiplier is one of the key hardware blocks in most of the processors. Multiplication is a lengthy, time-consuming task. Vedic multiplication in field programmable gate array implementation has been proven effective in reducing the number of steps and circuit delay. Conventionally at the circuit level, complementary metal oxide semiconductor (CMOS) logic is used to design a multiplier. In CMOS circuits, the area is always an issue. Gate diffusion input (GDI)-based logic has been explored in the literature to reduce the number of transistors for various logic functions. Thus, Vedic mathematics, on the one hand, simplifies the multiplication process and reduces the delay; while on the other hand, GDI technique helps in minimising the transistor count (TC) and reduction in power.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Therefore</a:t>
            </a:r>
            <a:r>
              <a:rPr lang="en-IN" sz="2000" dirty="0" smtClean="0">
                <a:latin typeface="Times New Roman" pitchFamily="18" charset="0"/>
                <a:cs typeface="Times New Roman" pitchFamily="18" charset="0"/>
              </a:rPr>
              <a:t>, this study puts forth a GDI logic-based 4-bit Vedic multiplier. To study the effectiveness of the GDI logic, the transient response of a 2-bit Vedic multiplier using CMOS and GDI is compared. For the 4-bit Vedic multiplier, two design approaches are taken into consideration. The performance of these circuits is analysed in terms of average power dissipation, delay, and TC. The effect of supply voltage scaling is also studied. The circuit simulations are carried out at 130 nm for bulk metal oxide semiconductor field effect transistor predictive technology model-based device parameters. </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In existing, a brand new logic formulation for RCA is planned to support the most use of complementary (AOI/OAI) gates within the crucial path for delay minimization.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GDI based Vedic Multiplier is designed along with existing adder circuits are simulated in SPICE tool. Power, delay, transistor count and PDP is compared for circuit optimization.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Vedic multiplier overcomes the disadvantages of the existing Vedic multiplier, by reducing the area of complexity of the circuit and also reduces time delay, so thereby improving the speed of </a:t>
            </a:r>
            <a:r>
              <a:rPr lang="en-IN" sz="2000" dirty="0" smtClean="0">
                <a:latin typeface="Times New Roman" pitchFamily="18" charset="0"/>
                <a:cs typeface="Times New Roman" pitchFamily="18" charset="0"/>
              </a:rPr>
              <a:t>operation.</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design of the Vedic multipliers using novel adder which uses GDI technology is explained and is further compared with the existing CMOS technology.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They are also applicable to complex problems involving a large number of mathematical operations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GDI </a:t>
            </a:r>
            <a:r>
              <a:rPr lang="en-IN" sz="2000" dirty="0" smtClean="0">
                <a:latin typeface="Times New Roman" pitchFamily="18" charset="0"/>
                <a:cs typeface="Times New Roman" pitchFamily="18" charset="0"/>
              </a:rPr>
              <a:t>logic suffers from the issue of reduced signal swing at the output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era of </a:t>
            </a:r>
            <a:r>
              <a:rPr lang="en-IN" sz="2000" dirty="0" err="1" smtClean="0">
                <a:latin typeface="Times New Roman" pitchFamily="18" charset="0"/>
                <a:cs typeface="Times New Roman" pitchFamily="18" charset="0"/>
              </a:rPr>
              <a:t>nanoscale</a:t>
            </a:r>
            <a:r>
              <a:rPr lang="en-IN" sz="2000" dirty="0" smtClean="0">
                <a:latin typeface="Times New Roman" pitchFamily="18" charset="0"/>
                <a:cs typeface="Times New Roman" pitchFamily="18" charset="0"/>
              </a:rPr>
              <a:t> CMOS, radiation-induced soft errors became a heavy issue at ground </a:t>
            </a:r>
            <a:r>
              <a:rPr lang="en-IN" sz="2000" dirty="0" smtClean="0">
                <a:latin typeface="Times New Roman" pitchFamily="18" charset="0"/>
                <a:cs typeface="Times New Roman" pitchFamily="18" charset="0"/>
              </a:rPr>
              <a:t>level.</a:t>
            </a:r>
          </a:p>
          <a:p>
            <a:pPr algn="just">
              <a:lnSpc>
                <a:spcPct val="150000"/>
              </a:lnSpc>
            </a:pPr>
            <a:r>
              <a:rPr lang="en-IN" sz="2000" dirty="0" smtClean="0">
                <a:latin typeface="Times New Roman" pitchFamily="18" charset="0"/>
                <a:cs typeface="Times New Roman" pitchFamily="18" charset="0"/>
              </a:rPr>
              <a:t>The planned structure may be reconfigured for various filter lengths with negligible overhead quality and it supports variable convergence issue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new low power design technique that solves most of the issues proverbial as Gate-</a:t>
            </a:r>
            <a:r>
              <a:rPr lang="en-IN" sz="2000" dirty="0" err="1" smtClean="0">
                <a:latin typeface="Times New Roman" pitchFamily="18" charset="0"/>
                <a:cs typeface="Times New Roman" pitchFamily="18" charset="0"/>
              </a:rPr>
              <a:t>DiffusionInput</a:t>
            </a:r>
            <a:r>
              <a:rPr lang="en-IN" sz="2000" dirty="0" smtClean="0">
                <a:latin typeface="Times New Roman" pitchFamily="18" charset="0"/>
                <a:cs typeface="Times New Roman" pitchFamily="18" charset="0"/>
              </a:rPr>
              <a:t> (GDI) is planned.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proposed 4-bit Vedic multiplier using Gate Diffusion Input (GDI) is presented.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GDI full adders are simulated using MICROWIND with 90nm technology with supply voltage ranging from </a:t>
            </a:r>
            <a:r>
              <a:rPr lang="en-IN" sz="2000" dirty="0" smtClean="0">
                <a:latin typeface="Times New Roman" pitchFamily="18" charset="0"/>
                <a:cs typeface="Times New Roman" pitchFamily="18" charset="0"/>
              </a:rPr>
              <a:t>1V.</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operation and theatrical analysis of the proposed Vedic multiplier using novel adder has been carried </a:t>
            </a:r>
            <a:r>
              <a:rPr lang="en-IN" sz="2000" dirty="0" smtClean="0">
                <a:latin typeface="Times New Roman" pitchFamily="18" charset="0"/>
                <a:cs typeface="Times New Roman" pitchFamily="18" charset="0"/>
              </a:rPr>
              <a:t>out.</a:t>
            </a:r>
          </a:p>
          <a:p>
            <a:pPr algn="just">
              <a:lnSpc>
                <a:spcPct val="150000"/>
              </a:lnSpc>
            </a:pPr>
            <a:r>
              <a:rPr lang="en-IN" sz="2000" dirty="0" smtClean="0">
                <a:latin typeface="Times New Roman" pitchFamily="18" charset="0"/>
                <a:cs typeface="Times New Roman" pitchFamily="18" charset="0"/>
              </a:rPr>
              <a:t>The proposed Vedic multiplier using novel adder based on the GDI technology is much better than the Vedic multiplier supported by conventional CMOS logic scheme.</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area of complexity of the proposed Vedic multiplier based on GDI technique is reduced by 73.59% when considered to the Vedic multiplier supported by conventional CMOS logic scheme.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any digital system design, the three main performance parameters that determine the performance of the system are speed, power, and area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circuit level, an appropriate choice of logic design such as the classical complementary metal oxide semiconductor (CMOS), a transmission gate, or a novel gate diffusion input (GDI) can be explored to minimise the performance parameters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of both implementations in terms of average power dissipation and TC is analysed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FPGA implementations of these architectures have already been found efficient in terms of delay and circuit complexity when compared with the conventional </a:t>
            </a:r>
            <a:r>
              <a:rPr lang="en-IN" sz="2000" dirty="0" smtClean="0">
                <a:latin typeface="Times New Roman" pitchFamily="18" charset="0"/>
                <a:cs typeface="Times New Roman" pitchFamily="18" charset="0"/>
              </a:rPr>
              <a:t>multipliers.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Implementation of multiplier using Vedic algorithm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Poornima, M., Patil, S.K., Shivukumar Shridhar, K.P., et al.</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high speed processor depends greatly on the multiplier as it is one of the key hardware blocks in most digital signal processing systems as well as in general processors.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Vedic mathematics for digital signal processing operations: a review</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Gaikwad, K.M., Chavan, 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Many researchers have worked on multiplier designs using Vedic operators. Present paper deals with exhaustive review of literature based on Vedic mathematics.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286000"/>
                <a:gridCol w="1676400"/>
                <a:gridCol w="3752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Simulation of Vedic multiplier in DCT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Kunchigi, V., Kulkarni, L., Kulkarni, S., et al.</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proposed 2-D DCT design uses Urdhva Tiryagbhyam a Vedic multiplication sutra and the Simulations with MATLAB prove that the proposed design is compared to that of conventional design.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Design and implementation of 64 bit IIR filter using Vedic multipliers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Savadi, A., Yanamshetti, R., Biradar, 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Digital signal processing operation utilizing Vedic mathematics which performs the signal handling operation like convolution, circular convolution, cross correlation, auto-correlation and filter design.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2667000" y="1733550"/>
            <a:ext cx="5181600" cy="42291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Autofit/>
          </a:bodyPr>
          <a:lstStyle/>
          <a:p>
            <a:pPr algn="just">
              <a:lnSpc>
                <a:spcPct val="17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is due to the partial products that are generated and summed in parallel. However, the power </a:t>
            </a:r>
            <a:r>
              <a:rPr lang="en-IN" sz="2000" dirty="0" smtClean="0">
                <a:latin typeface="Times New Roman" pitchFamily="18" charset="0"/>
                <a:cs typeface="Times New Roman" pitchFamily="18" charset="0"/>
              </a:rPr>
              <a:t>dissipation almost </a:t>
            </a:r>
            <a:r>
              <a:rPr lang="en-IN" sz="2000" dirty="0" smtClean="0">
                <a:latin typeface="Times New Roman" pitchFamily="18" charset="0"/>
                <a:cs typeface="Times New Roman" pitchFamily="18" charset="0"/>
              </a:rPr>
              <a:t>remains the same. It is concluded that the concept of Vedic mathematics helps in reduction of circuit complexity. At the circuit level, power and TC are reduced using GDI logic. In the future, the application of the proposed GDI-based Vedic multiplier can be explored for the design of complex signal processing circuits such as </a:t>
            </a:r>
            <a:r>
              <a:rPr lang="en-IN" sz="2000" dirty="0" err="1" smtClean="0">
                <a:latin typeface="Times New Roman" pitchFamily="18" charset="0"/>
                <a:cs typeface="Times New Roman" pitchFamily="18" charset="0"/>
              </a:rPr>
              <a:t>convolutors</a:t>
            </a:r>
            <a:r>
              <a:rPr lang="en-IN" sz="2000" dirty="0" smtClean="0">
                <a:latin typeface="Times New Roman" pitchFamily="18" charset="0"/>
                <a:cs typeface="Times New Roman" pitchFamily="18" charset="0"/>
              </a:rPr>
              <a:t> for convolution algorithms and floating point multipliers.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a:t>
            </a:r>
            <a:r>
              <a:rPr lang="en-IN" sz="1700" dirty="0" err="1" smtClean="0">
                <a:latin typeface="Times New Roman" pitchFamily="18" charset="0"/>
                <a:cs typeface="Times New Roman" pitchFamily="18" charset="0"/>
              </a:rPr>
              <a:t>Poornima</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Patil</a:t>
            </a:r>
            <a:r>
              <a:rPr lang="en-IN" sz="1700" dirty="0" smtClean="0">
                <a:latin typeface="Times New Roman" pitchFamily="18" charset="0"/>
                <a:cs typeface="Times New Roman" pitchFamily="18" charset="0"/>
              </a:rPr>
              <a:t>, S.K., </a:t>
            </a:r>
            <a:r>
              <a:rPr lang="en-IN" sz="1700" dirty="0" err="1" smtClean="0">
                <a:latin typeface="Times New Roman" pitchFamily="18" charset="0"/>
                <a:cs typeface="Times New Roman" pitchFamily="18" charset="0"/>
              </a:rPr>
              <a:t>Shivukumar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Shridhar</a:t>
            </a:r>
            <a:r>
              <a:rPr lang="en-IN" sz="1700" dirty="0" smtClean="0">
                <a:latin typeface="Times New Roman" pitchFamily="18" charset="0"/>
                <a:cs typeface="Times New Roman" pitchFamily="18" charset="0"/>
              </a:rPr>
              <a:t>, K.P., et al.: ‘Implementation of multiplier using Vedic algorithm’, Int. J. </a:t>
            </a:r>
            <a:r>
              <a:rPr lang="en-IN" sz="1700" dirty="0" err="1" smtClean="0">
                <a:latin typeface="Times New Roman" pitchFamily="18" charset="0"/>
                <a:cs typeface="Times New Roman" pitchFamily="18" charset="0"/>
              </a:rPr>
              <a:t>Innov</a:t>
            </a:r>
            <a:r>
              <a:rPr lang="en-IN" sz="1700" dirty="0" smtClean="0">
                <a:latin typeface="Times New Roman" pitchFamily="18" charset="0"/>
                <a:cs typeface="Times New Roman" pitchFamily="18" charset="0"/>
              </a:rPr>
              <a:t>. Technol. Exploring Eng., 2013, 2, (6), pp. 219–223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Suma, S., Sridhar, V.: ‘Design of multiplier for medical image compression using </a:t>
            </a:r>
            <a:r>
              <a:rPr lang="en-IN" sz="1700" dirty="0" err="1" smtClean="0">
                <a:latin typeface="Times New Roman" pitchFamily="18" charset="0"/>
                <a:cs typeface="Times New Roman" pitchFamily="18" charset="0"/>
              </a:rPr>
              <a:t>Urdhava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Tiryakbhyam</a:t>
            </a:r>
            <a:r>
              <a:rPr lang="en-IN" sz="1700" dirty="0" smtClean="0">
                <a:latin typeface="Times New Roman" pitchFamily="18" charset="0"/>
                <a:cs typeface="Times New Roman" pitchFamily="18" charset="0"/>
              </a:rPr>
              <a:t> sutra’, Int. J. </a:t>
            </a:r>
            <a:r>
              <a:rPr lang="en-IN" sz="1700" dirty="0" err="1" smtClean="0">
                <a:latin typeface="Times New Roman" pitchFamily="18" charset="0"/>
                <a:cs typeface="Times New Roman" pitchFamily="18" charset="0"/>
              </a:rPr>
              <a:t>Electr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Eng., 2016, 6, (3), pp. 1140–1151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a:t>
            </a:r>
            <a:r>
              <a:rPr lang="en-IN" sz="1700" dirty="0" err="1" smtClean="0">
                <a:latin typeface="Times New Roman" pitchFamily="18" charset="0"/>
                <a:cs typeface="Times New Roman" pitchFamily="18" charset="0"/>
              </a:rPr>
              <a:t>Gaikwad</a:t>
            </a:r>
            <a:r>
              <a:rPr lang="en-IN" sz="1700" dirty="0" smtClean="0">
                <a:latin typeface="Times New Roman" pitchFamily="18" charset="0"/>
                <a:cs typeface="Times New Roman" pitchFamily="18" charset="0"/>
              </a:rPr>
              <a:t>, K.M., </a:t>
            </a:r>
            <a:r>
              <a:rPr lang="en-IN" sz="1700" dirty="0" err="1" smtClean="0">
                <a:latin typeface="Times New Roman" pitchFamily="18" charset="0"/>
                <a:cs typeface="Times New Roman" pitchFamily="18" charset="0"/>
              </a:rPr>
              <a:t>Chavan</a:t>
            </a:r>
            <a:r>
              <a:rPr lang="en-IN" sz="1700" dirty="0" smtClean="0">
                <a:latin typeface="Times New Roman" pitchFamily="18" charset="0"/>
                <a:cs typeface="Times New Roman" pitchFamily="18" charset="0"/>
              </a:rPr>
              <a:t>, M.S.: ‘Vedic mathematics for digital signal processing operations: a review’, Int. J.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Applic</a:t>
            </a:r>
            <a:r>
              <a:rPr lang="en-IN" sz="1700" dirty="0" smtClean="0">
                <a:latin typeface="Times New Roman" pitchFamily="18" charset="0"/>
                <a:cs typeface="Times New Roman" pitchFamily="18" charset="0"/>
              </a:rPr>
              <a:t>., 2015, 113, (18), pp. 10–14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a:t>
            </a:r>
            <a:r>
              <a:rPr lang="en-IN" sz="1700" dirty="0" err="1" smtClean="0">
                <a:latin typeface="Times New Roman" pitchFamily="18" charset="0"/>
                <a:cs typeface="Times New Roman" pitchFamily="18" charset="0"/>
              </a:rPr>
              <a:t>Kunchigi</a:t>
            </a:r>
            <a:r>
              <a:rPr lang="en-IN" sz="1700" dirty="0" smtClean="0">
                <a:latin typeface="Times New Roman" pitchFamily="18" charset="0"/>
                <a:cs typeface="Times New Roman" pitchFamily="18" charset="0"/>
              </a:rPr>
              <a:t>, V., </a:t>
            </a:r>
            <a:r>
              <a:rPr lang="en-IN" sz="1700" dirty="0" err="1" smtClean="0">
                <a:latin typeface="Times New Roman" pitchFamily="18" charset="0"/>
                <a:cs typeface="Times New Roman" pitchFamily="18" charset="0"/>
              </a:rPr>
              <a:t>Kulkarni</a:t>
            </a:r>
            <a:r>
              <a:rPr lang="en-IN" sz="1700" dirty="0" smtClean="0">
                <a:latin typeface="Times New Roman" pitchFamily="18" charset="0"/>
                <a:cs typeface="Times New Roman" pitchFamily="18" charset="0"/>
              </a:rPr>
              <a:t>, L., </a:t>
            </a:r>
            <a:r>
              <a:rPr lang="en-IN" sz="1700" dirty="0" err="1" smtClean="0">
                <a:latin typeface="Times New Roman" pitchFamily="18" charset="0"/>
                <a:cs typeface="Times New Roman" pitchFamily="18" charset="0"/>
              </a:rPr>
              <a:t>Kulkarni</a:t>
            </a:r>
            <a:r>
              <a:rPr lang="en-IN" sz="1700" dirty="0" smtClean="0">
                <a:latin typeface="Times New Roman" pitchFamily="18" charset="0"/>
                <a:cs typeface="Times New Roman" pitchFamily="18" charset="0"/>
              </a:rPr>
              <a:t>, S., et al.: ‘Simulation of Vedic multiplier in DCT applications’, Int. J.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Applic</a:t>
            </a:r>
            <a:r>
              <a:rPr lang="en-IN" sz="1700" dirty="0" smtClean="0">
                <a:latin typeface="Times New Roman" pitchFamily="18" charset="0"/>
                <a:cs typeface="Times New Roman" pitchFamily="18" charset="0"/>
              </a:rPr>
              <a:t>., 2013, 63, (16), pp. 27–32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a:t>
            </a:r>
            <a:r>
              <a:rPr lang="en-IN" sz="1700" dirty="0" err="1" smtClean="0">
                <a:latin typeface="Times New Roman" pitchFamily="18" charset="0"/>
                <a:cs typeface="Times New Roman" pitchFamily="18" charset="0"/>
              </a:rPr>
              <a:t>Savadi</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Yanamshetti</a:t>
            </a:r>
            <a:r>
              <a:rPr lang="en-IN" sz="1700" dirty="0" smtClean="0">
                <a:latin typeface="Times New Roman" pitchFamily="18" charset="0"/>
                <a:cs typeface="Times New Roman" pitchFamily="18" charset="0"/>
              </a:rPr>
              <a:t>, R., </a:t>
            </a:r>
            <a:r>
              <a:rPr lang="en-IN" sz="1700" dirty="0" err="1" smtClean="0">
                <a:latin typeface="Times New Roman" pitchFamily="18" charset="0"/>
                <a:cs typeface="Times New Roman" pitchFamily="18" charset="0"/>
              </a:rPr>
              <a:t>Biradar</a:t>
            </a:r>
            <a:r>
              <a:rPr lang="en-IN" sz="1700" dirty="0" smtClean="0">
                <a:latin typeface="Times New Roman" pitchFamily="18" charset="0"/>
                <a:cs typeface="Times New Roman" pitchFamily="18" charset="0"/>
              </a:rPr>
              <a:t>, S.: ‘Design and implementation of 64 bit IIR filter using Vedic multipliers’. Int. Conf. on Computational </a:t>
            </a:r>
            <a:r>
              <a:rPr lang="en-IN" sz="1700" dirty="0" err="1" smtClean="0">
                <a:latin typeface="Times New Roman" pitchFamily="18" charset="0"/>
                <a:cs typeface="Times New Roman" pitchFamily="18" charset="0"/>
              </a:rPr>
              <a:t>Modeling</a:t>
            </a:r>
            <a:r>
              <a:rPr lang="en-IN" sz="1700" dirty="0" smtClean="0">
                <a:latin typeface="Times New Roman" pitchFamily="18" charset="0"/>
                <a:cs typeface="Times New Roman" pitchFamily="18" charset="0"/>
              </a:rPr>
              <a:t> and Security, </a:t>
            </a:r>
            <a:r>
              <a:rPr lang="en-IN" sz="1700" dirty="0" err="1" smtClean="0">
                <a:latin typeface="Times New Roman" pitchFamily="18" charset="0"/>
                <a:cs typeface="Times New Roman" pitchFamily="18" charset="0"/>
              </a:rPr>
              <a:t>Bengaluru</a:t>
            </a:r>
            <a:r>
              <a:rPr lang="en-IN" sz="1700" dirty="0" smtClean="0">
                <a:latin typeface="Times New Roman" pitchFamily="18" charset="0"/>
                <a:cs typeface="Times New Roman" pitchFamily="18" charset="0"/>
              </a:rPr>
              <a:t>, India, 2016, vol. 85, pp. 790–797</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858000"/>
          </a:xfrm>
        </p:spPr>
        <p:txBody>
          <a:bodyPr>
            <a:noAutofit/>
          </a:bodyPr>
          <a:lstStyle/>
          <a:p>
            <a:pPr algn="just">
              <a:lnSpc>
                <a:spcPct val="170000"/>
              </a:lnSpc>
            </a:pPr>
            <a:r>
              <a:rPr lang="en-IN" sz="1700" dirty="0" smtClean="0">
                <a:latin typeface="Times New Roman" pitchFamily="18" charset="0"/>
                <a:cs typeface="Times New Roman" pitchFamily="18" charset="0"/>
              </a:rPr>
              <a:t>[6] </a:t>
            </a:r>
            <a:r>
              <a:rPr lang="en-IN" sz="1700" dirty="0" err="1" smtClean="0">
                <a:latin typeface="Times New Roman" pitchFamily="18" charset="0"/>
                <a:cs typeface="Times New Roman" pitchFamily="18" charset="0"/>
              </a:rPr>
              <a:t>Anjana</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Pradeep</a:t>
            </a:r>
            <a:r>
              <a:rPr lang="en-IN" sz="1700" dirty="0" smtClean="0">
                <a:latin typeface="Times New Roman" pitchFamily="18" charset="0"/>
                <a:cs typeface="Times New Roman" pitchFamily="18" charset="0"/>
              </a:rPr>
              <a:t>, C., Samuel, P.: ‘Synthesize of high speed floating-point multipliers based on Vedic mathematics’. Int. Conf. on Information and Communication Technologies, Kochi, India, 2015, vol. 46, pp. 1294–1302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a:t>
            </a:r>
            <a:r>
              <a:rPr lang="en-IN" sz="1700" dirty="0" err="1" smtClean="0">
                <a:latin typeface="Times New Roman" pitchFamily="18" charset="0"/>
                <a:cs typeface="Times New Roman" pitchFamily="18" charset="0"/>
              </a:rPr>
              <a:t>Sudeep</a:t>
            </a:r>
            <a:r>
              <a:rPr lang="en-IN" sz="1700" dirty="0" smtClean="0">
                <a:latin typeface="Times New Roman" pitchFamily="18" charset="0"/>
                <a:cs typeface="Times New Roman" pitchFamily="18" charset="0"/>
              </a:rPr>
              <a:t>, M.C., </a:t>
            </a:r>
            <a:r>
              <a:rPr lang="en-IN" sz="1700" dirty="0" err="1" smtClean="0">
                <a:latin typeface="Times New Roman" pitchFamily="18" charset="0"/>
                <a:cs typeface="Times New Roman" pitchFamily="18" charset="0"/>
              </a:rPr>
              <a:t>SharathBimba</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Vucha</a:t>
            </a:r>
            <a:r>
              <a:rPr lang="en-IN" sz="1700" dirty="0" smtClean="0">
                <a:latin typeface="Times New Roman" pitchFamily="18" charset="0"/>
                <a:cs typeface="Times New Roman" pitchFamily="18" charset="0"/>
              </a:rPr>
              <a:t>, M.: ‘Design and FPGA implementation of high speed Vedic multiplier’, Int. J.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Applic</a:t>
            </a:r>
            <a:r>
              <a:rPr lang="en-IN" sz="1700" dirty="0" smtClean="0">
                <a:latin typeface="Times New Roman" pitchFamily="18" charset="0"/>
                <a:cs typeface="Times New Roman" pitchFamily="18" charset="0"/>
              </a:rPr>
              <a:t>., 2014, 90, (16), pp. 6–9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a:t>
            </a:r>
            <a:r>
              <a:rPr lang="en-IN" sz="1700" dirty="0" err="1" smtClean="0">
                <a:latin typeface="Times New Roman" pitchFamily="18" charset="0"/>
                <a:cs typeface="Times New Roman" pitchFamily="18" charset="0"/>
              </a:rPr>
              <a:t>Panigrahi</a:t>
            </a:r>
            <a:r>
              <a:rPr lang="en-IN" sz="1700" dirty="0" smtClean="0">
                <a:latin typeface="Times New Roman" pitchFamily="18" charset="0"/>
                <a:cs typeface="Times New Roman" pitchFamily="18" charset="0"/>
              </a:rPr>
              <a:t>, S.R., Das, O.P., </a:t>
            </a:r>
            <a:r>
              <a:rPr lang="en-IN" sz="1700" dirty="0" err="1" smtClean="0">
                <a:latin typeface="Times New Roman" pitchFamily="18" charset="0"/>
                <a:cs typeface="Times New Roman" pitchFamily="18" charset="0"/>
              </a:rPr>
              <a:t>Tripathy</a:t>
            </a:r>
            <a:r>
              <a:rPr lang="en-IN" sz="1700" dirty="0" smtClean="0">
                <a:latin typeface="Times New Roman" pitchFamily="18" charset="0"/>
                <a:cs typeface="Times New Roman" pitchFamily="18" charset="0"/>
              </a:rPr>
              <a:t>, B.B., et al.: ‘FPGA implementation of 4 × 4 Vedic multiplier’, Int. J. Eng. Res. Dev., 2013, 7, (1), pp. 76–80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a:t>
            </a:r>
            <a:r>
              <a:rPr lang="en-IN" sz="1700" dirty="0" err="1" smtClean="0">
                <a:latin typeface="Times New Roman" pitchFamily="18" charset="0"/>
                <a:cs typeface="Times New Roman" pitchFamily="18" charset="0"/>
              </a:rPr>
              <a:t>Morgenshtein</a:t>
            </a:r>
            <a:r>
              <a:rPr lang="en-IN" sz="1700" dirty="0" smtClean="0">
                <a:latin typeface="Times New Roman" pitchFamily="18" charset="0"/>
                <a:cs typeface="Times New Roman" pitchFamily="18" charset="0"/>
              </a:rPr>
              <a:t>, A., Fish, A., Wagner, I.A.: ‘Gate-diffusion input (GDI) – a technique for low power design of digital circuits: analysis and characterization’. IEEE Int.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on Circuits and Systems, </a:t>
            </a:r>
            <a:r>
              <a:rPr lang="en-IN" sz="1700" dirty="0" err="1" smtClean="0">
                <a:latin typeface="Times New Roman" pitchFamily="18" charset="0"/>
                <a:cs typeface="Times New Roman" pitchFamily="18" charset="0"/>
              </a:rPr>
              <a:t>PhoenixScottsdale</a:t>
            </a:r>
            <a:r>
              <a:rPr lang="en-IN" sz="1700" dirty="0" smtClean="0">
                <a:latin typeface="Times New Roman" pitchFamily="18" charset="0"/>
                <a:cs typeface="Times New Roman" pitchFamily="18" charset="0"/>
              </a:rPr>
              <a:t>, AZ, USA, 2002, pp. 477–480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a:t>
            </a:r>
            <a:r>
              <a:rPr lang="en-IN" sz="1700" dirty="0" err="1" smtClean="0">
                <a:latin typeface="Times New Roman" pitchFamily="18" charset="0"/>
                <a:cs typeface="Times New Roman" pitchFamily="18" charset="0"/>
              </a:rPr>
              <a:t>Foroutan</a:t>
            </a:r>
            <a:r>
              <a:rPr lang="en-IN" sz="1700" dirty="0" smtClean="0">
                <a:latin typeface="Times New Roman" pitchFamily="18" charset="0"/>
                <a:cs typeface="Times New Roman" pitchFamily="18" charset="0"/>
              </a:rPr>
              <a:t>, V., </a:t>
            </a:r>
            <a:r>
              <a:rPr lang="en-IN" sz="1700" dirty="0" err="1" smtClean="0">
                <a:latin typeface="Times New Roman" pitchFamily="18" charset="0"/>
                <a:cs typeface="Times New Roman" pitchFamily="18" charset="0"/>
              </a:rPr>
              <a:t>Taheri</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Navi</a:t>
            </a:r>
            <a:r>
              <a:rPr lang="en-IN" sz="1700" dirty="0" smtClean="0">
                <a:latin typeface="Times New Roman" pitchFamily="18" charset="0"/>
                <a:cs typeface="Times New Roman" pitchFamily="18" charset="0"/>
              </a:rPr>
              <a:t>, K., et al.: ‘Design of two low-power full adder cells using GDI structure and hybrid CMOS logic style’, </a:t>
            </a:r>
            <a:r>
              <a:rPr lang="en-IN" sz="1700" dirty="0" err="1" smtClean="0">
                <a:latin typeface="Times New Roman" pitchFamily="18" charset="0"/>
                <a:cs typeface="Times New Roman" pitchFamily="18" charset="0"/>
              </a:rPr>
              <a:t>Integr</a:t>
            </a:r>
            <a:r>
              <a:rPr lang="en-IN" sz="1700" dirty="0" smtClean="0">
                <a:latin typeface="Times New Roman" pitchFamily="18" charset="0"/>
                <a:cs typeface="Times New Roman" pitchFamily="18" charset="0"/>
              </a:rPr>
              <a:t>. VLSI J., 2014, 47, (1), pp. 48–61</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1368</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Gate Diffusion input based 4-bit Vedic Multiplier Design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2022-01-27T10:27:53Z</dcterms:modified>
</cp:coreProperties>
</file>