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b="1" dirty="0" smtClean="0">
                <a:latin typeface="Times New Roman" pitchFamily="18" charset="0"/>
                <a:cs typeface="Times New Roman" pitchFamily="18" charset="0"/>
              </a:rPr>
              <a:t>Efficient Super Resolution Algorithm using Overlapping </a:t>
            </a:r>
            <a:r>
              <a:rPr lang="en-IN" b="1" dirty="0" err="1" smtClean="0">
                <a:latin typeface="Times New Roman" pitchFamily="18" charset="0"/>
                <a:cs typeface="Times New Roman" pitchFamily="18" charset="0"/>
              </a:rPr>
              <a:t>Bicubic</a:t>
            </a:r>
            <a:r>
              <a:rPr lang="en-IN" b="1" dirty="0" smtClean="0">
                <a:latin typeface="Times New Roman" pitchFamily="18" charset="0"/>
                <a:cs typeface="Times New Roman" pitchFamily="18" charset="0"/>
              </a:rPr>
              <a:t> Interpolation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practical CCTV applications, there are problems of the camera with low resolution, camera fields of view, and lighting environments. These could degrade the image quality and it is difficult to extract useful information for further processing. Super-resolution techniques have been proposed widely by the researchers. However, many approaches are complex and are difficult to use in practical scenarios. In this paper, we propose an efficient Super-resolution algorithm using overlapping </a:t>
            </a:r>
            <a:r>
              <a:rPr lang="en-IN" sz="2000" dirty="0" err="1" smtClean="0">
                <a:latin typeface="Times New Roman" pitchFamily="18" charset="0"/>
                <a:cs typeface="Times New Roman" pitchFamily="18" charset="0"/>
              </a:rPr>
              <a:t>bicubic</a:t>
            </a:r>
            <a:r>
              <a:rPr lang="en-IN" sz="2000" dirty="0" smtClean="0">
                <a:latin typeface="Times New Roman" pitchFamily="18" charset="0"/>
                <a:cs typeface="Times New Roman" pitchFamily="18" charset="0"/>
              </a:rPr>
              <a:t> for hardware implementation. Experimental results are verified using processing time and reconstructed images that can be used in real time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major advantage of the super resolution approach is that it may cost less and the existing LR imaging systems can be still utilized.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method does not interpolate values, it just copies existing values. For 2-D, the number of grid points required to evaluate the interpolation function is four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our understanding that most of the existing SR approaches in their default settings take the </a:t>
            </a:r>
            <a:r>
              <a:rPr lang="en-IN" sz="2000" dirty="0" err="1" smtClean="0">
                <a:latin typeface="Times New Roman" pitchFamily="18" charset="0"/>
                <a:cs typeface="Times New Roman" pitchFamily="18" charset="0"/>
              </a:rPr>
              <a:t>downsampled</a:t>
            </a:r>
            <a:r>
              <a:rPr lang="en-IN" sz="2000" dirty="0" smtClean="0">
                <a:latin typeface="Times New Roman" pitchFamily="18" charset="0"/>
                <a:cs typeface="Times New Roman" pitchFamily="18" charset="0"/>
              </a:rPr>
              <a:t> version of the HR images as the LR image inputs in their training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message is that material scientists cannot simply grab an existing pre-trained SR model for processing the paired EM images.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pair-specific information does not exist in the general single-image SR when an external training set is used.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embedded video super-resolution approach can be implemented and connected directly to CCTV</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quality of the single image interpolation is very much limited due to the ill-posed nature of the problem, and the lost frequency components cannot be recovered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SR setting, however, multiple LR observations are available for reconstruction, making the problem better constrained.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basic problem is to obtain an HR image from multiple LR images.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basic assumption for increasing the spatial resolution in SR techniques is the availability of multiple LR images captured from the same scene.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approach is based on alternating minimization (AM) of a new cost function with respect to the unknown high-resolution (HR) image and blurs, which improves the quality of blur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hierarchical idea of image fusion has been proposed for combining significant information from several images into one image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Registration is the process of bringing all the shifted versions of low resolution images into a single plane with respect to a reference image.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Feature </a:t>
            </a:r>
            <a:r>
              <a:rPr lang="en-IN" sz="2000" dirty="0" smtClean="0">
                <a:latin typeface="Times New Roman" pitchFamily="18" charset="0"/>
                <a:cs typeface="Times New Roman" pitchFamily="18" charset="0"/>
              </a:rPr>
              <a:t>based registration comprises of feature detection, feature matching, optimum transformation and up-sampling and provides better results in many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err="1" smtClean="0">
                <a:latin typeface="Times New Roman" pitchFamily="18" charset="0"/>
                <a:cs typeface="Times New Roman" pitchFamily="18" charset="0"/>
              </a:rPr>
              <a:t>Bicubic</a:t>
            </a:r>
            <a:r>
              <a:rPr lang="en-IN" sz="2000" dirty="0" smtClean="0">
                <a:latin typeface="Times New Roman" pitchFamily="18" charset="0"/>
                <a:cs typeface="Times New Roman" pitchFamily="18" charset="0"/>
              </a:rPr>
              <a:t> interpolation was firstly proposed in </a:t>
            </a: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several variations to increase the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closed-circuit television (CCTV) is used for urban security and environmental monitoring.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set-up of smart cities, home video surveillance system provides the necessary visual information to improve situational awareness, to enhance security, to deter possible theft, and to provide remote monitoring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advantages of the LB-NLM method are its simple model structure and short training time, while its performance is less accurate only by a small margin than the deep learning based SR methods.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Cubic </a:t>
                      </a:r>
                      <a:r>
                        <a:rPr lang="en-US" sz="2000" dirty="0" err="1">
                          <a:latin typeface="Times New Roman"/>
                          <a:ea typeface="Calibri"/>
                          <a:cs typeface="Latha"/>
                        </a:rPr>
                        <a:t>Splines</a:t>
                      </a:r>
                      <a:r>
                        <a:rPr lang="en-US" sz="2000" dirty="0">
                          <a:latin typeface="Times New Roman"/>
                          <a:ea typeface="Calibri"/>
                          <a:cs typeface="Latha"/>
                        </a:rPr>
                        <a:t> for Image Interpolation and Digital Filtering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Hou, H.S. and H.C. Andrews,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the use of B-splines as a tool in various digital signal processing applications.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Super-resolution from a single image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Glasner, D., S. Bagon, and M. Irani,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approach is based on the observation that patches in a natural image tend to redundantly recur many times inside the image, both within the same scale, as well as across different scales.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04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Super-resolution image reconstruction: A technical overview</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Park, S.C., M.K. Park, and M.G. Kang,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new approach toward increasing spatial resolution is required to overcome the limitations of the sensors and optics manufacturing technology.</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Image super-resolution via sparse representation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Yang, J.Y.J.,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paper presents a new approach to single-image </a:t>
                      </a:r>
                      <a:r>
                        <a:rPr lang="en-US" sz="2000" dirty="0" err="1">
                          <a:solidFill>
                            <a:srgbClr val="333333"/>
                          </a:solidFill>
                          <a:latin typeface="Times New Roman" pitchFamily="18" charset="0"/>
                          <a:ea typeface="Calibri"/>
                          <a:cs typeface="Times New Roman" pitchFamily="18" charset="0"/>
                        </a:rPr>
                        <a:t>superresolution</a:t>
                      </a:r>
                      <a:r>
                        <a:rPr lang="en-US" sz="2000" dirty="0">
                          <a:solidFill>
                            <a:srgbClr val="333333"/>
                          </a:solidFill>
                          <a:latin typeface="Times New Roman" pitchFamily="18" charset="0"/>
                          <a:ea typeface="Calibri"/>
                          <a:cs typeface="Times New Roman" pitchFamily="18" charset="0"/>
                        </a:rPr>
                        <a:t>, based upon sparse signal representation</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47800" y="1676400"/>
            <a:ext cx="73152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efficient SR algorithm using overlapping </a:t>
            </a:r>
            <a:r>
              <a:rPr lang="en-IN" sz="2000" dirty="0" err="1" smtClean="0">
                <a:latin typeface="Times New Roman" pitchFamily="18" charset="0"/>
                <a:cs typeface="Times New Roman" pitchFamily="18" charset="0"/>
              </a:rPr>
              <a:t>bicubic</a:t>
            </a:r>
            <a:r>
              <a:rPr lang="en-IN" sz="2000" dirty="0" smtClean="0">
                <a:latin typeface="Times New Roman" pitchFamily="18" charset="0"/>
                <a:cs typeface="Times New Roman" pitchFamily="18" charset="0"/>
              </a:rPr>
              <a:t> interpolation is presented. This scheme is suitable for real-time implementation on many small camera systems with limited processing capability which makes it attractive in the applications of real scenes and Internet of Things.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Hou</a:t>
            </a:r>
            <a:r>
              <a:rPr lang="en-IN" sz="2000" dirty="0" smtClean="0">
                <a:latin typeface="Times New Roman" pitchFamily="18" charset="0"/>
                <a:cs typeface="Times New Roman" pitchFamily="18" charset="0"/>
              </a:rPr>
              <a:t>, H.S. and H.C. Andrews, Cubic </a:t>
            </a:r>
            <a:r>
              <a:rPr lang="en-IN" sz="2000" dirty="0" err="1" smtClean="0">
                <a:latin typeface="Times New Roman" pitchFamily="18" charset="0"/>
                <a:cs typeface="Times New Roman" pitchFamily="18" charset="0"/>
              </a:rPr>
              <a:t>Splines</a:t>
            </a:r>
            <a:r>
              <a:rPr lang="en-IN" sz="2000" dirty="0" smtClean="0">
                <a:latin typeface="Times New Roman" pitchFamily="18" charset="0"/>
                <a:cs typeface="Times New Roman" pitchFamily="18" charset="0"/>
              </a:rPr>
              <a:t> for Image Interpolation and Digital Filtering. IEEE Transactions on Acoustics, Speech, and Signal Processing, 1978. ASSP-26: p. 508-517.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Glasner</a:t>
            </a:r>
            <a:r>
              <a:rPr lang="en-IN" sz="2000" dirty="0" smtClean="0">
                <a:latin typeface="Times New Roman" pitchFamily="18" charset="0"/>
                <a:cs typeface="Times New Roman" pitchFamily="18" charset="0"/>
              </a:rPr>
              <a:t>, D., S. </a:t>
            </a:r>
            <a:r>
              <a:rPr lang="en-IN" sz="2000" dirty="0" err="1" smtClean="0">
                <a:latin typeface="Times New Roman" pitchFamily="18" charset="0"/>
                <a:cs typeface="Times New Roman" pitchFamily="18" charset="0"/>
              </a:rPr>
              <a:t>Bagon</a:t>
            </a:r>
            <a:r>
              <a:rPr lang="en-IN" sz="2000" dirty="0" smtClean="0">
                <a:latin typeface="Times New Roman" pitchFamily="18" charset="0"/>
                <a:cs typeface="Times New Roman" pitchFamily="18" charset="0"/>
              </a:rPr>
              <a:t>, and M. </a:t>
            </a:r>
            <a:r>
              <a:rPr lang="en-IN" sz="2000" dirty="0" err="1" smtClean="0">
                <a:latin typeface="Times New Roman" pitchFamily="18" charset="0"/>
                <a:cs typeface="Times New Roman" pitchFamily="18" charset="0"/>
              </a:rPr>
              <a:t>Irani</a:t>
            </a:r>
            <a:r>
              <a:rPr lang="en-IN" sz="2000" dirty="0" smtClean="0">
                <a:latin typeface="Times New Roman" pitchFamily="18" charset="0"/>
                <a:cs typeface="Times New Roman" pitchFamily="18" charset="0"/>
              </a:rPr>
              <a:t>, Super-resolution from a single image. Proceedings of the IEEE International Conference on Computer Vision, 2009: p. 349-356.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Park, S.C., M.K. Park, and M.G. Kang, Super-resolution image reconstruction: A technical overview. IEEE Signal Processing Magazine, 2003. 20: p. 21-36</a:t>
            </a:r>
            <a:r>
              <a:rPr lang="en-IN" sz="2000" dirty="0" smtClean="0">
                <a:latin typeface="Times New Roman" pitchFamily="18" charset="0"/>
                <a:cs typeface="Times New Roman" pitchFamily="18" charset="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 Yang, J.Y.J., et al., Image super-resolution via sparse representation. IEEE Transactions on Image Processing, 2010. 19: p. 1349-1352. </a:t>
            </a:r>
          </a:p>
          <a:p>
            <a:pPr algn="just">
              <a:lnSpc>
                <a:spcPct val="16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Hurdale</a:t>
            </a:r>
            <a:r>
              <a:rPr lang="en-IN" sz="2000" dirty="0" smtClean="0">
                <a:latin typeface="Times New Roman" pitchFamily="18" charset="0"/>
                <a:cs typeface="Times New Roman" pitchFamily="18" charset="0"/>
              </a:rPr>
              <a:t>, S. and P. </a:t>
            </a:r>
            <a:r>
              <a:rPr lang="en-IN" sz="2000" dirty="0" err="1" smtClean="0">
                <a:latin typeface="Times New Roman" pitchFamily="18" charset="0"/>
                <a:cs typeface="Times New Roman" pitchFamily="18" charset="0"/>
              </a:rPr>
              <a:t>Khandekar</a:t>
            </a:r>
            <a:r>
              <a:rPr lang="en-IN" sz="2000" dirty="0" smtClean="0">
                <a:latin typeface="Times New Roman" pitchFamily="18" charset="0"/>
                <a:cs typeface="Times New Roman" pitchFamily="18" charset="0"/>
              </a:rPr>
              <a:t>, Implementation of super-resolution algorithm on FPGA, in 2015 IEEE International Conference on Computational Intelligence and Computing Research (ICCIC). 2015, IEEE. p. 1-3. </a:t>
            </a:r>
          </a:p>
          <a:p>
            <a:pPr algn="just">
              <a:lnSpc>
                <a:spcPct val="16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Irani</a:t>
            </a:r>
            <a:r>
              <a:rPr lang="en-IN" sz="2000" dirty="0" smtClean="0">
                <a:latin typeface="Times New Roman" pitchFamily="18" charset="0"/>
                <a:cs typeface="Times New Roman" pitchFamily="18" charset="0"/>
              </a:rPr>
              <a:t>, M., et al., Motion Analysis for Image Enhancement: Resolution, Occlusion, and Transparency. Journal of Visual Communication and Image Representation, 1993. 4: p. 324-335.</a:t>
            </a:r>
            <a:endParaRPr lang="en-US"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1014</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Efficient Super Resolution Algorithm using Overlapping Bicubic Interpolation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2022-01-27T11:11:28Z</dcterms:modified>
</cp:coreProperties>
</file>