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1/27/2022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1/27/2022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800600"/>
          </a:xfrm>
        </p:spPr>
        <p:txBody>
          <a:bodyPr>
            <a:normAutofit/>
          </a:bodyPr>
          <a:lstStyle/>
          <a:p>
            <a:pPr algn="ctr"/>
            <a:r>
              <a:rPr lang="en-IN" b="1" dirty="0" smtClean="0">
                <a:latin typeface="Times New Roman" pitchFamily="18" charset="0"/>
                <a:cs typeface="Times New Roman" pitchFamily="18" charset="0"/>
              </a:rPr>
              <a:t>A Single-Ended With Dynamic Feedback Control 8T Sub-threshold SRAM Cell</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609600"/>
            <a:ext cx="7498080" cy="5791200"/>
          </a:xfrm>
        </p:spPr>
        <p:txBody>
          <a:bodyPr>
            <a:noAutofit/>
          </a:bodyPr>
          <a:lstStyle/>
          <a:p>
            <a:pPr algn="just">
              <a:buNone/>
            </a:pPr>
            <a:r>
              <a:rPr lang="en-IN" sz="2000" dirty="0" smtClean="0">
                <a:latin typeface="Times New Roman" pitchFamily="18" charset="0"/>
                <a:cs typeface="Times New Roman" pitchFamily="18" charset="0"/>
              </a:rPr>
              <a:t>    A </a:t>
            </a:r>
            <a:r>
              <a:rPr lang="en-IN" sz="2000" dirty="0" smtClean="0">
                <a:latin typeface="Times New Roman" pitchFamily="18" charset="0"/>
                <a:cs typeface="Times New Roman" pitchFamily="18" charset="0"/>
              </a:rPr>
              <a:t>novel 8-transistor (8T) static random access memory cell with improved data stability in </a:t>
            </a:r>
            <a:r>
              <a:rPr lang="en-IN" sz="2000" dirty="0" err="1" smtClean="0">
                <a:latin typeface="Times New Roman" pitchFamily="18" charset="0"/>
                <a:cs typeface="Times New Roman" pitchFamily="18" charset="0"/>
              </a:rPr>
              <a:t>subthreshold</a:t>
            </a:r>
            <a:r>
              <a:rPr lang="en-IN" sz="2000" dirty="0" smtClean="0">
                <a:latin typeface="Times New Roman" pitchFamily="18" charset="0"/>
                <a:cs typeface="Times New Roman" pitchFamily="18" charset="0"/>
              </a:rPr>
              <a:t> operation is designed. The proposed single-ended with dynamic feedback control 8T static RAM (SRAM) cell enhances the static noise margin (SNM) for ultralow power supply. It achieves write SNM of 1.4× and 1.28× as that of </a:t>
            </a:r>
            <a:r>
              <a:rPr lang="en-IN" sz="2000" dirty="0" err="1" smtClean="0">
                <a:latin typeface="Times New Roman" pitchFamily="18" charset="0"/>
                <a:cs typeface="Times New Roman" pitchFamily="18" charset="0"/>
              </a:rPr>
              <a:t>isoarea</a:t>
            </a:r>
            <a:r>
              <a:rPr lang="en-IN" sz="2000" dirty="0" smtClean="0">
                <a:latin typeface="Times New Roman" pitchFamily="18" charset="0"/>
                <a:cs typeface="Times New Roman" pitchFamily="18" charset="0"/>
              </a:rPr>
              <a:t> 6T and read-decoupled 8T (RD-8T), respectively, at 300 mV. The standard deviation of write SNM for 8T cell is reduced to 0.4× and 0.56× as that for 6T and RD-8T, respectively. It also possesses another striking feature of high read SNM ∼2.33×, 1.23×, and 0.89× as that of 5T, 6T, and RD-8T, respectively. The cell has hold SNM of 1.43×, 1.23×, and 1.05× as that of 5T, 6T, and RD-8T, respectively. The write time is 71% lesser than that of single-ended asymmetrical 8T cell. The proposed 8T consumes less write power 0.72×, 0.6×, and 0.85× as that of 5T, 6T, and </a:t>
            </a:r>
            <a:r>
              <a:rPr lang="en-IN" sz="2000" dirty="0" err="1" smtClean="0">
                <a:latin typeface="Times New Roman" pitchFamily="18" charset="0"/>
                <a:cs typeface="Times New Roman" pitchFamily="18" charset="0"/>
              </a:rPr>
              <a:t>isoarea</a:t>
            </a:r>
            <a:r>
              <a:rPr lang="en-IN" sz="2000" dirty="0" smtClean="0">
                <a:latin typeface="Times New Roman" pitchFamily="18" charset="0"/>
                <a:cs typeface="Times New Roman" pitchFamily="18" charset="0"/>
              </a:rPr>
              <a:t> RD-8T, respectively. The read power is 0.49× of 5T, 0.48× of 6T, and 0.64× of RD-8T. The power/energy consumption of 1-kb 8T SRAM array during read and write operations is 0.43× and 0.34×, respectively, of 1-kb 6T array. These features enable ultralow power applications of 8T.</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power consumption can be minimized by using nonconventional device structures, new circuit topologies and optimizing the various architectures.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portable microprocessor controlled devices contain embedded memory which represents an extensive part of the system on chip (</a:t>
            </a:r>
            <a:r>
              <a:rPr lang="en-IN" sz="2000" dirty="0" err="1" smtClean="0">
                <a:latin typeface="Times New Roman" pitchFamily="18" charset="0"/>
                <a:cs typeface="Times New Roman" pitchFamily="18" charset="0"/>
              </a:rPr>
              <a:t>SoC</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Ultra-low </a:t>
            </a:r>
            <a:r>
              <a:rPr lang="en-IN" sz="2000" dirty="0" smtClean="0">
                <a:latin typeface="Times New Roman" pitchFamily="18" charset="0"/>
                <a:cs typeface="Times New Roman" pitchFamily="18" charset="0"/>
              </a:rPr>
              <a:t>power on chip memory is now mandatory to achieve higher reliability and longer battery life for handheld devices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SEDFC enables writing through single </a:t>
            </a:r>
            <a:r>
              <a:rPr lang="en-IN" sz="2000" dirty="0" err="1" smtClean="0">
                <a:latin typeface="Times New Roman" pitchFamily="18" charset="0"/>
                <a:cs typeface="Times New Roman" pitchFamily="18" charset="0"/>
              </a:rPr>
              <a:t>nMOS</a:t>
            </a:r>
            <a:r>
              <a:rPr lang="en-IN" sz="2000" dirty="0" smtClean="0">
                <a:latin typeface="Times New Roman" pitchFamily="18" charset="0"/>
                <a:cs typeface="Times New Roman" pitchFamily="18" charset="0"/>
              </a:rPr>
              <a:t> in 8T and it also separates the read and write path.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334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data stability of SRAM cell is a severe problem and worsens with the scaling of MOSFET to </a:t>
            </a:r>
            <a:r>
              <a:rPr lang="en-IN" sz="2000" dirty="0" smtClean="0">
                <a:latin typeface="Times New Roman" pitchFamily="18" charset="0"/>
                <a:cs typeface="Times New Roman" pitchFamily="18" charset="0"/>
              </a:rPr>
              <a:t>sub </a:t>
            </a:r>
            <a:r>
              <a:rPr lang="en-IN" sz="2000" dirty="0" err="1" smtClean="0">
                <a:latin typeface="Times New Roman" pitchFamily="18" charset="0"/>
                <a:cs typeface="Times New Roman" pitchFamily="18" charset="0"/>
              </a:rPr>
              <a:t>nanometer</a:t>
            </a:r>
            <a:r>
              <a:rPr lang="en-IN" sz="2000" dirty="0" smtClean="0">
                <a:latin typeface="Times New Roman" pitchFamily="18" charset="0"/>
                <a:cs typeface="Times New Roman" pitchFamily="18" charset="0"/>
              </a:rPr>
              <a:t> technology.</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basic and an effective way to eliminate this problem is the decoupling of true storing node from the bit lines during the read </a:t>
            </a:r>
            <a:r>
              <a:rPr lang="en-IN" sz="2000" dirty="0" smtClean="0">
                <a:latin typeface="Times New Roman" pitchFamily="18" charset="0"/>
                <a:cs typeface="Times New Roman" pitchFamily="18" charset="0"/>
              </a:rPr>
              <a:t>operation.</a:t>
            </a:r>
          </a:p>
          <a:p>
            <a:pPr algn="just">
              <a:lnSpc>
                <a:spcPct val="150000"/>
              </a:lnSpc>
            </a:pPr>
            <a:r>
              <a:rPr lang="en-IN" sz="2000" dirty="0" smtClean="0">
                <a:latin typeface="Times New Roman" pitchFamily="18" charset="0"/>
                <a:cs typeface="Times New Roman" pitchFamily="18" charset="0"/>
              </a:rPr>
              <a:t>Another problem is to obtain optimized noise margin against process variations at all operations.</a:t>
            </a:r>
          </a:p>
          <a:p>
            <a:pPr algn="just">
              <a:lnSpc>
                <a:spcPct val="150000"/>
              </a:lnSpc>
            </a:pPr>
            <a:r>
              <a:rPr lang="en-IN" sz="2000" dirty="0" smtClean="0">
                <a:latin typeface="Times New Roman" pitchFamily="18" charset="0"/>
                <a:cs typeface="Times New Roman" pitchFamily="18" charset="0"/>
              </a:rPr>
              <a:t>Although, voltage scaling has led to circuit operation in </a:t>
            </a:r>
            <a:r>
              <a:rPr lang="en-IN" sz="2000" dirty="0" err="1" smtClean="0">
                <a:latin typeface="Times New Roman" pitchFamily="18" charset="0"/>
                <a:cs typeface="Times New Roman" pitchFamily="18" charset="0"/>
              </a:rPr>
              <a:t>subthreshold</a:t>
            </a:r>
            <a:r>
              <a:rPr lang="en-IN" sz="2000" dirty="0" smtClean="0">
                <a:latin typeface="Times New Roman" pitchFamily="18" charset="0"/>
                <a:cs typeface="Times New Roman" pitchFamily="18" charset="0"/>
              </a:rPr>
              <a:t> regime with minimum power consumption, but there is a disadvantage of exponential reduction in performance.</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a:t>
            </a:r>
            <a:r>
              <a:rPr lang="en-IN" sz="2000" dirty="0" smtClean="0">
                <a:latin typeface="Times New Roman" pitchFamily="18" charset="0"/>
                <a:cs typeface="Times New Roman" pitchFamily="18" charset="0"/>
              </a:rPr>
              <a:t>single finished </a:t>
            </a:r>
            <a:r>
              <a:rPr lang="en-IN" sz="2000" dirty="0" smtClean="0">
                <a:latin typeface="Times New Roman" pitchFamily="18" charset="0"/>
                <a:cs typeface="Times New Roman" pitchFamily="18" charset="0"/>
              </a:rPr>
              <a:t>with dynamic criticism control 8T static RAM (SRAM) cell improves the static commotion edge (SNM) for ultralow control supply.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Due to the design constraints and contact area between M2, M3, M4, and M8 for proposed 8T, there is 2× area overhead as compared with 6T cell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8T cell has high stability and can be operated at ULV of 200–300 mV power supplies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advantage of reduced power consumption of the proposed 8T cell enables it to be employed for battery operated </a:t>
            </a:r>
            <a:r>
              <a:rPr lang="en-IN" sz="2000" dirty="0" err="1" smtClean="0">
                <a:latin typeface="Times New Roman" pitchFamily="18" charset="0"/>
                <a:cs typeface="Times New Roman" pitchFamily="18" charset="0"/>
              </a:rPr>
              <a:t>SoC</a:t>
            </a:r>
            <a:r>
              <a:rPr lang="en-IN" sz="2000" dirty="0" smtClean="0">
                <a:latin typeface="Times New Roman" pitchFamily="18" charset="0"/>
                <a:cs typeface="Times New Roman" pitchFamily="18" charset="0"/>
              </a:rPr>
              <a:t> design.</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single-ended design is used to reduce the differential switching power during read–write operation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separate read bit line (RBL) is used to transfer the data from cell to the output when read word line (RWL) is </a:t>
            </a:r>
            <a:r>
              <a:rPr lang="en-IN" sz="2000" dirty="0" smtClean="0">
                <a:latin typeface="Times New Roman" pitchFamily="18" charset="0"/>
                <a:cs typeface="Times New Roman" pitchFamily="18" charset="0"/>
              </a:rPr>
              <a:t>activated. Input </a:t>
            </a:r>
            <a:r>
              <a:rPr lang="en-IN" sz="2000" dirty="0" smtClean="0">
                <a:latin typeface="Times New Roman" pitchFamily="18" charset="0"/>
                <a:cs typeface="Times New Roman" pitchFamily="18" charset="0"/>
              </a:rPr>
              <a:t>data and column address signals are used to generate these control signals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common circuit is used for a single column, therefore, there would be a small area overhead at array level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 8T-SRAM cell using Adoptive Voltage Level Ground (AVLG) technique with better performance, low power consumption and less leakage power has been implemented.</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025650"/>
                <a:gridCol w="3219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Low-Power CMOS VLSI Circuit Design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Roy and S. Prasad,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Low-power VLSI circuit design is a dynamic research area driven bythe growing reliance on battery-powered portable computing andwireless communications products.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Ultra-low power sub-threshold SRAM cell design to improve read static noise margin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Kushwah and S. K. Vishvakarma,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we give a deep insight of sub-threshold SRAM cell design issues and discuss several important circuit techniques.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305050"/>
                <a:gridCol w="2838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256-kb 65-nm sub-threshold SRAM design for ultra-low-voltage operation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 H. Calhoun and A. P. Chandrakasan,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Low-voltage operation for memories is attractive because of lower leakage power and active energy, but the challenges of SRAM design tend to increase at lower voltage.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160 mV robust Schmitt trigger based subthreshold SRAM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P. Kulkarni, K. Kim, and K. Roy,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It utilizes differential operation and hence does not require any architectural changes from the present 6T architecture.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76400" y="1447800"/>
            <a:ext cx="7010400" cy="47244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3349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685800"/>
            <a:ext cx="7498080" cy="5715000"/>
          </a:xfrm>
        </p:spPr>
        <p:txBody>
          <a:bodyPr>
            <a:normAutofit fontScale="70000" lnSpcReduction="20000"/>
          </a:bodyPr>
          <a:lstStyle/>
          <a:p>
            <a:pPr algn="just">
              <a:lnSpc>
                <a:spcPct val="120000"/>
              </a:lnSpc>
              <a:buNone/>
            </a:pPr>
            <a:r>
              <a:rPr lang="en-IN" dirty="0" smtClean="0">
                <a:latin typeface="Times New Roman" pitchFamily="18" charset="0"/>
                <a:cs typeface="Times New Roman" pitchFamily="18" charset="0"/>
              </a:rPr>
              <a:t>    An </a:t>
            </a:r>
            <a:r>
              <a:rPr lang="en-IN" dirty="0" smtClean="0">
                <a:latin typeface="Times New Roman" pitchFamily="18" charset="0"/>
                <a:cs typeface="Times New Roman" pitchFamily="18" charset="0"/>
              </a:rPr>
              <a:t>8T SRAM cell with high data stability (high μ and low σ ) that operates in ULV supplies is presented. We attained enhanced SNM in </a:t>
            </a:r>
            <a:r>
              <a:rPr lang="en-IN" dirty="0" err="1" smtClean="0">
                <a:latin typeface="Times New Roman" pitchFamily="18" charset="0"/>
                <a:cs typeface="Times New Roman" pitchFamily="18" charset="0"/>
              </a:rPr>
              <a:t>subthreshold</a:t>
            </a:r>
            <a:r>
              <a:rPr lang="en-IN" dirty="0" smtClean="0">
                <a:latin typeface="Times New Roman" pitchFamily="18" charset="0"/>
                <a:cs typeface="Times New Roman" pitchFamily="18" charset="0"/>
              </a:rPr>
              <a:t> regime using SE-DFC and read decoupling schemes. The proposed cell’s area is twice as that of 6T. Still, it’s better built-in process tolerance and dynamic voltage applicability enables it to be employed similar to cells (8T, 9T, and 10T) along with 1.8 × −2× area overhead. The proposed 8T cell has high stability and can be operated at ULV of 200–300 mV power supplies. The advantage of reduced power consumption of the proposed 8T cell enables it to be employed for battery operated </a:t>
            </a:r>
            <a:r>
              <a:rPr lang="en-IN" dirty="0" err="1" smtClean="0">
                <a:latin typeface="Times New Roman" pitchFamily="18" charset="0"/>
                <a:cs typeface="Times New Roman" pitchFamily="18" charset="0"/>
              </a:rPr>
              <a:t>SoC</a:t>
            </a:r>
            <a:r>
              <a:rPr lang="en-IN" dirty="0" smtClean="0">
                <a:latin typeface="Times New Roman" pitchFamily="18" charset="0"/>
                <a:cs typeface="Times New Roman" pitchFamily="18" charset="0"/>
              </a:rPr>
              <a:t> design. Future and applications of the proposed 8T cell can potentially be in low/ULV and medium frequency operation like neural signal processor, </a:t>
            </a:r>
            <a:r>
              <a:rPr lang="en-IN" dirty="0" err="1" smtClean="0">
                <a:latin typeface="Times New Roman" pitchFamily="18" charset="0"/>
                <a:cs typeface="Times New Roman" pitchFamily="18" charset="0"/>
              </a:rPr>
              <a:t>subthreshold</a:t>
            </a:r>
            <a:r>
              <a:rPr lang="en-IN" dirty="0" smtClean="0">
                <a:latin typeface="Times New Roman" pitchFamily="18" charset="0"/>
                <a:cs typeface="Times New Roman" pitchFamily="18" charset="0"/>
              </a:rPr>
              <a:t> processor, wide-operating-range IA-32 processor, fast Fourier transform core, and low voltage cache operation.</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K. Roy and S. Prasad, Low-Power CMOS VLSI Circuit Design, 1st ed. New York, NY, USA: Wiley, 2000.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N. </a:t>
            </a:r>
            <a:r>
              <a:rPr lang="en-IN" sz="1600" dirty="0" err="1" smtClean="0">
                <a:latin typeface="Times New Roman" pitchFamily="18" charset="0"/>
                <a:cs typeface="Times New Roman" pitchFamily="18" charset="0"/>
              </a:rPr>
              <a:t>Verma</a:t>
            </a:r>
            <a:r>
              <a:rPr lang="en-IN" sz="1600" dirty="0" smtClean="0">
                <a:latin typeface="Times New Roman" pitchFamily="18" charset="0"/>
                <a:cs typeface="Times New Roman" pitchFamily="18" charset="0"/>
              </a:rPr>
              <a:t> and A. P. </a:t>
            </a:r>
            <a:r>
              <a:rPr lang="en-IN" sz="1600" dirty="0" err="1" smtClean="0">
                <a:latin typeface="Times New Roman" pitchFamily="18" charset="0"/>
                <a:cs typeface="Times New Roman" pitchFamily="18" charset="0"/>
              </a:rPr>
              <a:t>Chandrakasan</a:t>
            </a:r>
            <a:r>
              <a:rPr lang="en-IN" sz="1600" dirty="0" smtClean="0">
                <a:latin typeface="Times New Roman" pitchFamily="18" charset="0"/>
                <a:cs typeface="Times New Roman" pitchFamily="18" charset="0"/>
              </a:rPr>
              <a:t>, “A 256 kb 65 nm 8T </a:t>
            </a:r>
            <a:r>
              <a:rPr lang="en-IN" sz="1600" dirty="0" err="1" smtClean="0">
                <a:latin typeface="Times New Roman" pitchFamily="18" charset="0"/>
                <a:cs typeface="Times New Roman" pitchFamily="18" charset="0"/>
              </a:rPr>
              <a:t>subthreshold</a:t>
            </a:r>
            <a:r>
              <a:rPr lang="en-IN" sz="1600" dirty="0" smtClean="0">
                <a:latin typeface="Times New Roman" pitchFamily="18" charset="0"/>
                <a:cs typeface="Times New Roman" pitchFamily="18" charset="0"/>
              </a:rPr>
              <a:t> SRAM employing sense-amplifier redundancy,” IEEE J. Solid-State Circuits, vol. 43, no. 1, pp. 141–149, Jan. 2008.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C. </a:t>
            </a:r>
            <a:r>
              <a:rPr lang="en-IN" sz="1600" dirty="0" err="1" smtClean="0">
                <a:latin typeface="Times New Roman" pitchFamily="18" charset="0"/>
                <a:cs typeface="Times New Roman" pitchFamily="18" charset="0"/>
              </a:rPr>
              <a:t>Kushwah</a:t>
            </a:r>
            <a:r>
              <a:rPr lang="en-IN" sz="1600" dirty="0" smtClean="0">
                <a:latin typeface="Times New Roman" pitchFamily="18" charset="0"/>
                <a:cs typeface="Times New Roman" pitchFamily="18" charset="0"/>
              </a:rPr>
              <a:t> and S. K. </a:t>
            </a:r>
            <a:r>
              <a:rPr lang="en-IN" sz="1600" dirty="0" err="1" smtClean="0">
                <a:latin typeface="Times New Roman" pitchFamily="18" charset="0"/>
                <a:cs typeface="Times New Roman" pitchFamily="18" charset="0"/>
              </a:rPr>
              <a:t>Vishvakarma</a:t>
            </a:r>
            <a:r>
              <a:rPr lang="en-IN" sz="1600" dirty="0" smtClean="0">
                <a:latin typeface="Times New Roman" pitchFamily="18" charset="0"/>
                <a:cs typeface="Times New Roman" pitchFamily="18" charset="0"/>
              </a:rPr>
              <a:t>, “Ultra-low power sub-threshold SRAM cell design to improve read static noise margin,” in Progress in VLSI Design and Test (Lecture Notes in Computer Science), vol. 7373. Berlin, Germany: Springer-</a:t>
            </a:r>
            <a:r>
              <a:rPr lang="en-IN" sz="1600" dirty="0" err="1" smtClean="0">
                <a:latin typeface="Times New Roman" pitchFamily="18" charset="0"/>
                <a:cs typeface="Times New Roman" pitchFamily="18" charset="0"/>
              </a:rPr>
              <a:t>Verlag</a:t>
            </a:r>
            <a:r>
              <a:rPr lang="en-IN" sz="1600" dirty="0" smtClean="0">
                <a:latin typeface="Times New Roman" pitchFamily="18" charset="0"/>
                <a:cs typeface="Times New Roman" pitchFamily="18" charset="0"/>
              </a:rPr>
              <a:t>, 2012, pp. 139–146.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B. H. Calhoun and A. P. </a:t>
            </a:r>
            <a:r>
              <a:rPr lang="en-IN" sz="1600" dirty="0" err="1" smtClean="0">
                <a:latin typeface="Times New Roman" pitchFamily="18" charset="0"/>
                <a:cs typeface="Times New Roman" pitchFamily="18" charset="0"/>
              </a:rPr>
              <a:t>Chandrakasan</a:t>
            </a:r>
            <a:r>
              <a:rPr lang="en-IN" sz="1600" dirty="0" smtClean="0">
                <a:latin typeface="Times New Roman" pitchFamily="18" charset="0"/>
                <a:cs typeface="Times New Roman" pitchFamily="18" charset="0"/>
              </a:rPr>
              <a:t>, “A 256-kb 65-nm sub-threshold SRAM design for ultra-low-voltage operation,” IEEE J. Solid-State Circuits, vol. 42, no. 3, pp. 680–688, Mar. 2007.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C. B. </a:t>
            </a:r>
            <a:r>
              <a:rPr lang="en-IN" sz="1600" dirty="0" err="1" smtClean="0">
                <a:latin typeface="Times New Roman" pitchFamily="18" charset="0"/>
                <a:cs typeface="Times New Roman" pitchFamily="18" charset="0"/>
              </a:rPr>
              <a:t>Kushwah</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Dwivedi</a:t>
            </a:r>
            <a:r>
              <a:rPr lang="en-IN" sz="1600" dirty="0" smtClean="0">
                <a:latin typeface="Times New Roman" pitchFamily="18" charset="0"/>
                <a:cs typeface="Times New Roman" pitchFamily="18" charset="0"/>
              </a:rPr>
              <a:t>, and N. </a:t>
            </a:r>
            <a:r>
              <a:rPr lang="en-IN" sz="1600" dirty="0" err="1" smtClean="0">
                <a:latin typeface="Times New Roman" pitchFamily="18" charset="0"/>
                <a:cs typeface="Times New Roman" pitchFamily="18" charset="0"/>
              </a:rPr>
              <a:t>Sathisha</a:t>
            </a:r>
            <a:r>
              <a:rPr lang="en-IN" sz="1600" dirty="0" smtClean="0">
                <a:latin typeface="Times New Roman" pitchFamily="18" charset="0"/>
                <a:cs typeface="Times New Roman" pitchFamily="18" charset="0"/>
              </a:rPr>
              <a:t>, “8T based SRAM cell and related method,” U.S. Patent IN920 130 218 US1, May 30, 2013.</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J. P. </a:t>
            </a:r>
            <a:r>
              <a:rPr lang="en-IN" sz="1600" dirty="0" err="1" smtClean="0">
                <a:latin typeface="Times New Roman" pitchFamily="18" charset="0"/>
                <a:cs typeface="Times New Roman" pitchFamily="18" charset="0"/>
              </a:rPr>
              <a:t>Kulkarni</a:t>
            </a:r>
            <a:r>
              <a:rPr lang="en-IN" sz="1600" dirty="0" smtClean="0">
                <a:latin typeface="Times New Roman" pitchFamily="18" charset="0"/>
                <a:cs typeface="Times New Roman" pitchFamily="18" charset="0"/>
              </a:rPr>
              <a:t>, K. Kim, and K. Roy, “A 160 mV robust Schmitt trigger based </a:t>
            </a:r>
            <a:r>
              <a:rPr lang="en-IN" sz="1600" dirty="0" err="1" smtClean="0">
                <a:latin typeface="Times New Roman" pitchFamily="18" charset="0"/>
                <a:cs typeface="Times New Roman" pitchFamily="18" charset="0"/>
              </a:rPr>
              <a:t>subthreshold</a:t>
            </a:r>
            <a:r>
              <a:rPr lang="en-IN" sz="1600" dirty="0" smtClean="0">
                <a:latin typeface="Times New Roman" pitchFamily="18" charset="0"/>
                <a:cs typeface="Times New Roman" pitchFamily="18" charset="0"/>
              </a:rPr>
              <a:t> SRAM,” IEEE J. Solid-State Circuits, vol. 42, no. 10, pp. 2303–2313, Oct. 2007.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C.-H. Lo and S.-Y. Huang, “P-P-N based 10T SRAM cell for </a:t>
            </a:r>
            <a:r>
              <a:rPr lang="en-IN" sz="1600" dirty="0" err="1" smtClean="0">
                <a:latin typeface="Times New Roman" pitchFamily="18" charset="0"/>
                <a:cs typeface="Times New Roman" pitchFamily="18" charset="0"/>
              </a:rPr>
              <a:t>lowleakage</a:t>
            </a:r>
            <a:r>
              <a:rPr lang="en-IN" sz="1600" dirty="0" smtClean="0">
                <a:latin typeface="Times New Roman" pitchFamily="18" charset="0"/>
                <a:cs typeface="Times New Roman" pitchFamily="18" charset="0"/>
              </a:rPr>
              <a:t> and resilient </a:t>
            </a:r>
            <a:r>
              <a:rPr lang="en-IN" sz="1600" dirty="0" err="1" smtClean="0">
                <a:latin typeface="Times New Roman" pitchFamily="18" charset="0"/>
                <a:cs typeface="Times New Roman" pitchFamily="18" charset="0"/>
              </a:rPr>
              <a:t>subthreshold</a:t>
            </a:r>
            <a:r>
              <a:rPr lang="en-IN" sz="1600" dirty="0" smtClean="0">
                <a:latin typeface="Times New Roman" pitchFamily="18" charset="0"/>
                <a:cs typeface="Times New Roman" pitchFamily="18" charset="0"/>
              </a:rPr>
              <a:t> operation,” IEEE J. Solid-State Circuits, vol. 46, no. 3, pp. 695–704, Mar. 2011.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I. Carlson, S. </a:t>
            </a:r>
            <a:r>
              <a:rPr lang="en-IN" sz="1600" dirty="0" err="1" smtClean="0">
                <a:latin typeface="Times New Roman" pitchFamily="18" charset="0"/>
                <a:cs typeface="Times New Roman" pitchFamily="18" charset="0"/>
              </a:rPr>
              <a:t>Andersson</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Natarajan</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Alvandpour</a:t>
            </a:r>
            <a:r>
              <a:rPr lang="en-IN" sz="1600" dirty="0" smtClean="0">
                <a:latin typeface="Times New Roman" pitchFamily="18" charset="0"/>
                <a:cs typeface="Times New Roman" pitchFamily="18" charset="0"/>
              </a:rPr>
              <a:t>, “A high density, low leakage, 5T SRAM for embedded caches,” in Proc. 30th Eur. Solid-State Circuits Conf., Sep. 2004, pp. 215–218.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B. </a:t>
            </a:r>
            <a:r>
              <a:rPr lang="en-IN" sz="1600" dirty="0" err="1" smtClean="0">
                <a:latin typeface="Times New Roman" pitchFamily="18" charset="0"/>
                <a:cs typeface="Times New Roman" pitchFamily="18" charset="0"/>
              </a:rPr>
              <a:t>Zhai</a:t>
            </a:r>
            <a:r>
              <a:rPr lang="en-IN" sz="1600" dirty="0" smtClean="0">
                <a:latin typeface="Times New Roman" pitchFamily="18" charset="0"/>
                <a:cs typeface="Times New Roman" pitchFamily="18" charset="0"/>
              </a:rPr>
              <a:t>, S. Hanson, D. </a:t>
            </a:r>
            <a:r>
              <a:rPr lang="en-IN" sz="1600" dirty="0" err="1" smtClean="0">
                <a:latin typeface="Times New Roman" pitchFamily="18" charset="0"/>
                <a:cs typeface="Times New Roman" pitchFamily="18" charset="0"/>
              </a:rPr>
              <a:t>Blaauw</a:t>
            </a:r>
            <a:r>
              <a:rPr lang="en-IN" sz="1600" dirty="0" smtClean="0">
                <a:latin typeface="Times New Roman" pitchFamily="18" charset="0"/>
                <a:cs typeface="Times New Roman" pitchFamily="18" charset="0"/>
              </a:rPr>
              <a:t>, and D. Sylvester, “A variation-tolerant sub-200 mV 6-T </a:t>
            </a:r>
            <a:r>
              <a:rPr lang="en-IN" sz="1600" dirty="0" err="1" smtClean="0">
                <a:latin typeface="Times New Roman" pitchFamily="18" charset="0"/>
                <a:cs typeface="Times New Roman" pitchFamily="18" charset="0"/>
              </a:rPr>
              <a:t>subthreshold</a:t>
            </a:r>
            <a:r>
              <a:rPr lang="en-IN" sz="1600" dirty="0" smtClean="0">
                <a:latin typeface="Times New Roman" pitchFamily="18" charset="0"/>
                <a:cs typeface="Times New Roman" pitchFamily="18" charset="0"/>
              </a:rPr>
              <a:t> SRAM,” IEEE J. Solid-State Circuits, vol. 43, no. 10, pp. 2338–2348, Oct. 2008.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S. A. </a:t>
            </a:r>
            <a:r>
              <a:rPr lang="en-IN" sz="1600" dirty="0" err="1" smtClean="0">
                <a:latin typeface="Times New Roman" pitchFamily="18" charset="0"/>
                <a:cs typeface="Times New Roman" pitchFamily="18" charset="0"/>
              </a:rPr>
              <a:t>Tawfik</a:t>
            </a:r>
            <a:r>
              <a:rPr lang="en-IN" sz="1600" dirty="0" smtClean="0">
                <a:latin typeface="Times New Roman" pitchFamily="18" charset="0"/>
                <a:cs typeface="Times New Roman" pitchFamily="18" charset="0"/>
              </a:rPr>
              <a:t> and V. </a:t>
            </a:r>
            <a:r>
              <a:rPr lang="en-IN" sz="1600" dirty="0" err="1" smtClean="0">
                <a:latin typeface="Times New Roman" pitchFamily="18" charset="0"/>
                <a:cs typeface="Times New Roman" pitchFamily="18" charset="0"/>
              </a:rPr>
              <a:t>Kursun</a:t>
            </a:r>
            <a:r>
              <a:rPr lang="en-IN" sz="1600" dirty="0" smtClean="0">
                <a:latin typeface="Times New Roman" pitchFamily="18" charset="0"/>
                <a:cs typeface="Times New Roman" pitchFamily="18" charset="0"/>
              </a:rPr>
              <a:t>, “Low power and robust 7T dual-</a:t>
            </a:r>
            <a:r>
              <a:rPr lang="en-IN" sz="1600" dirty="0" err="1" smtClean="0">
                <a:latin typeface="Times New Roman" pitchFamily="18" charset="0"/>
                <a:cs typeface="Times New Roman" pitchFamily="18" charset="0"/>
              </a:rPr>
              <a:t>Vt</a:t>
            </a:r>
            <a:r>
              <a:rPr lang="en-IN" sz="1600" dirty="0" smtClean="0">
                <a:latin typeface="Times New Roman" pitchFamily="18" charset="0"/>
                <a:cs typeface="Times New Roman" pitchFamily="18" charset="0"/>
              </a:rPr>
              <a:t> SRAM circuit,” in Proc. IEEE Int.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Circuits Syst., May 2008, pp. 1452– 1455.</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1293</TotalTime>
  <Words>1492</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 Single-Ended With Dynamic Feedback Control 8T Sub-threshold SRAM Cell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571</cp:revision>
  <dcterms:created xsi:type="dcterms:W3CDTF">2006-08-16T00:00:00Z</dcterms:created>
  <dcterms:modified xsi:type="dcterms:W3CDTF">2022-01-27T13:05:08Z</dcterms:modified>
</cp:coreProperties>
</file>