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Low Power High Speed 1-bit Full Adder Circuit design at 45nm CMOS Technology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One </a:t>
            </a:r>
            <a:r>
              <a:rPr lang="en-IN" sz="1900" dirty="0" smtClean="0">
                <a:latin typeface="Times New Roman" pitchFamily="18" charset="0"/>
                <a:cs typeface="Times New Roman" pitchFamily="18" charset="0"/>
              </a:rPr>
              <a:t>bit full adder cell is one of the most frequently used digital circuit component in arithmetic logic unit (ALU) and it is the essential functional unit of all computational circuit. Till now lots of improvement has been done in this area to refine the architecture and performance of full adder circuit design. In this paper two designs of novel 1-bit full adder cell at 45nm CMOS technology is implemented by using ten transistors (10-T) along with the three existing 1-bit full adder cell. Later the complete comparison and verification is performed with the different existing and proposed adder cells on different supply voltages at 100MHz operating frequency. From the simulation results by performing the comparison among proposed adder cells and existing adder cells it is found that the proposed adder cells are better than the existing adder cells in terms of power consumption, delay and power delay product (PDP).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From </a:t>
            </a:r>
            <a:r>
              <a:rPr lang="en-IN" sz="2000" dirty="0" smtClean="0">
                <a:latin typeface="Times New Roman" pitchFamily="18" charset="0"/>
                <a:cs typeface="Times New Roman" pitchFamily="18" charset="0"/>
              </a:rPr>
              <a:t>the simulation result it is observed that the first proposed adder circuit using XOR module has achieved maximum saving of power 91.65%, saving of delay 59.37% and saving of overall PDP of 91.64% when compared to existing Static Energy Recovery Full (SERF) full adder and Gate Diffusion Input (GDI) full adder circuit respectively. When second proposed adder circuit using XOR module is compared with existing SERF and GDI adder circuit maximum saving of power 93.04%, saving of delay 76.76% and saving of overall PDP of 96.01% is achieved. All above statistical analysis is given by performing the comparison between existing and proposed adder circuits which have same number of transistors count (10-T) in designing at supply voltage 1 volt.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exists in the circuits that use the transmission function theory in their implementation without buffering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try to remove the problems existing in the investigated circuits. Afterward, with these new XOR/XNOR and XOR–XNOR circuits, we have a tendency to propose six new FA structures.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planned circuit for concurrent XOR–XNOR has higher potency altogether 3 calculated parameters (delay, power dissipation, and PDP) once it's compared with different XOR–XNOR gates.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XOR–XNOR circuit is saving almost 16.2%–85.8% in PDP, and it is 9%–83.2% faster than the other circuits.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D</a:t>
            </a:r>
            <a:r>
              <a:rPr lang="en-IN" sz="2000" dirty="0" smtClean="0">
                <a:latin typeface="Times New Roman" pitchFamily="18" charset="0"/>
                <a:cs typeface="Times New Roman" pitchFamily="18" charset="0"/>
              </a:rPr>
              <a:t>ue </a:t>
            </a:r>
            <a:r>
              <a:rPr lang="en-IN" sz="2000" dirty="0" smtClean="0">
                <a:latin typeface="Times New Roman" pitchFamily="18" charset="0"/>
                <a:cs typeface="Times New Roman" pitchFamily="18" charset="0"/>
              </a:rPr>
              <a:t>to voltage loss problem and also the major problem of a GDI full adder cell is that it requires twin-well CMOS or Silicon On Insulator (SOI) process to construct it, so it will be more expensive to implement a GDI chip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GDI uses only standard p-well CMOS process to implement it, the new problem arises that is decrease in driving capability which makes this process more expensive and also not easy to </a:t>
            </a:r>
            <a:r>
              <a:rPr lang="en-IN" sz="2000" dirty="0" smtClean="0">
                <a:latin typeface="Times New Roman" pitchFamily="18" charset="0"/>
                <a:cs typeface="Times New Roman" pitchFamily="18" charset="0"/>
              </a:rPr>
              <a:t>realize.</a:t>
            </a:r>
          </a:p>
          <a:p>
            <a:pPr algn="just">
              <a:lnSpc>
                <a:spcPct val="150000"/>
              </a:lnSpc>
            </a:pPr>
            <a:r>
              <a:rPr lang="en-IN" sz="2000" dirty="0" smtClean="0">
                <a:latin typeface="Times New Roman" pitchFamily="18" charset="0"/>
                <a:cs typeface="Times New Roman" pitchFamily="18" charset="0"/>
              </a:rPr>
              <a:t>The problem with SERF and GDI one bit full adder is output voltage swing which is also present in proposed 1-bit adder cell but it has better performance (less delay), lesser power consumption and efficiently less power delay product.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the proposed technique for high speed and low power for designing 16T full adder is MTCMOS in 45nm regime.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increased no. of transistor many leakage current comes under picture like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conduction current, gate direct tunnelling current, punch-through current.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techniques have been proposed to reduce these leakages. The most effective technique is </a:t>
            </a:r>
            <a:r>
              <a:rPr lang="en-IN" sz="2000" dirty="0" smtClean="0">
                <a:latin typeface="Times New Roman" pitchFamily="18" charset="0"/>
                <a:cs typeface="Times New Roman" pitchFamily="18" charset="0"/>
              </a:rPr>
              <a:t>MTCMOS.</a:t>
            </a:r>
          </a:p>
          <a:p>
            <a:pPr algn="just">
              <a:lnSpc>
                <a:spcPct val="150000"/>
              </a:lnSpc>
            </a:pPr>
            <a:r>
              <a:rPr lang="en-IN" sz="2000" dirty="0" smtClean="0">
                <a:latin typeface="Times New Roman" pitchFamily="18" charset="0"/>
                <a:cs typeface="Times New Roman" pitchFamily="18" charset="0"/>
              </a:rPr>
              <a:t>MTCMOS technique is proposed to satisfy the lower threshold voltage requirement as well as to increase the speed of the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power dissipation and delay is the main issue in nm technology. In this paper MTCMOS technique is proposed to reduce these two parameters.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digital communication devices have multiple numbers of 1-bit full adder cells integrated within it to perform one or many bits addition operation, this is the reason adder cell plays an important role in determining the performance of the whole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reduce the area of chip, the complexity in the circuits has increased significantly, because of that the power dissipation and performance of the adder circuit are being affected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Power delay product (PDP) is a parameter which is used in this paper for comparison between various adder circuits to estimate the optimized results either at a single operating frequency or at different operating frequency regions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CMOS full-adders for energy-efficient arithmetic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Aguirre-Hernandez and M. Linares-Aranda,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carried out a comparison against other full-adders reported as having a low PDP, in terms of speed, power consumption and area.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Mixed full adder topologies for high-performance low-power arithmetic circuits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Alioto, G. Di Cataldo, G. Palumbo,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deals with the implementation of Full Adder chains by mixing different CMOS Full Adder topologies.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logic styles: CMOS versus pass-transistor logic</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Zimmermann, W. Fichtner,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implemented 32-b adder using complementary CMOS has a power-delay product of less than half that of the CPL version.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design of the CMOS full adder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Zhuan, H.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By using the transmission function theory, two CMOS full adders are designed, both of which have simpler circuits than the conventional full adder.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524000"/>
            <a:ext cx="6705600" cy="3733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two new full adder circuits have been proposed and corresponding simulation results have been generated and then compared with existing adder circuits at 45nm CMOS technology using HSPICE tool. According to the </a:t>
            </a:r>
            <a:r>
              <a:rPr lang="en-IN" dirty="0" smtClean="0">
                <a:latin typeface="Times New Roman" pitchFamily="18" charset="0"/>
                <a:cs typeface="Times New Roman" pitchFamily="18" charset="0"/>
              </a:rPr>
              <a:t>simulation results </a:t>
            </a:r>
            <a:r>
              <a:rPr lang="en-IN" dirty="0" smtClean="0">
                <a:latin typeface="Times New Roman" pitchFamily="18" charset="0"/>
                <a:cs typeface="Times New Roman" pitchFamily="18" charset="0"/>
              </a:rPr>
              <a:t>it is observed that the proposed designs have achieved maximum saving of power 91.65% and 93.04%, maximum reduction in delay 59.37% and 76.76% and maximum saving of PDP 91.64% and 96.01% when compared to the existing SERF and GDI adder respectively. The proposed circuits are also giving better performance at different supply voltage compare to existing adder circuits.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Aguirre-Hernandez and M. Linares-</a:t>
            </a:r>
            <a:r>
              <a:rPr lang="en-IN" sz="1600" dirty="0" err="1" smtClean="0">
                <a:latin typeface="Times New Roman" pitchFamily="18" charset="0"/>
                <a:cs typeface="Times New Roman" pitchFamily="18" charset="0"/>
              </a:rPr>
              <a:t>Aranda</a:t>
            </a:r>
            <a:r>
              <a:rPr lang="en-IN" sz="1600" dirty="0" smtClean="0">
                <a:latin typeface="Times New Roman" pitchFamily="18" charset="0"/>
                <a:cs typeface="Times New Roman" pitchFamily="18" charset="0"/>
              </a:rPr>
              <a:t>, “CMOS full-adders for energy-efficient arithmetic applications,” IEEE Transaction Very Large </a:t>
            </a:r>
            <a:r>
              <a:rPr lang="en-IN" sz="1600" dirty="0" err="1" smtClean="0">
                <a:latin typeface="Times New Roman" pitchFamily="18" charset="0"/>
                <a:cs typeface="Times New Roman" pitchFamily="18" charset="0"/>
              </a:rPr>
              <a:t>ScaleIntegration</a:t>
            </a:r>
            <a:r>
              <a:rPr lang="en-IN" sz="1600" dirty="0" smtClean="0">
                <a:latin typeface="Times New Roman" pitchFamily="18" charset="0"/>
                <a:cs typeface="Times New Roman" pitchFamily="18" charset="0"/>
              </a:rPr>
              <a:t> (VLSI) Syst., vol. 19, no. 4, pp. 718–721, Apr.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Alioto, G. Di </a:t>
            </a:r>
            <a:r>
              <a:rPr lang="en-IN" sz="1600" dirty="0" err="1" smtClean="0">
                <a:latin typeface="Times New Roman" pitchFamily="18" charset="0"/>
                <a:cs typeface="Times New Roman" pitchFamily="18" charset="0"/>
              </a:rPr>
              <a:t>Cataldo</a:t>
            </a:r>
            <a:r>
              <a:rPr lang="en-IN" sz="1600" dirty="0" smtClean="0">
                <a:latin typeface="Times New Roman" pitchFamily="18" charset="0"/>
                <a:cs typeface="Times New Roman" pitchFamily="18" charset="0"/>
              </a:rPr>
              <a:t>, G. Palumbo, “Mixed full adder topologies for high-performance low-power arithmetic circuits,” Microelectronics Journal, vol. 38, no. 1, pp. 130–139, Jan.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Zimmermann, W. </a:t>
            </a:r>
            <a:r>
              <a:rPr lang="en-IN" sz="1600" dirty="0" err="1" smtClean="0">
                <a:latin typeface="Times New Roman" pitchFamily="18" charset="0"/>
                <a:cs typeface="Times New Roman" pitchFamily="18" charset="0"/>
              </a:rPr>
              <a:t>Fichtner</a:t>
            </a:r>
            <a:r>
              <a:rPr lang="en-IN" sz="1600" dirty="0" smtClean="0">
                <a:latin typeface="Times New Roman" pitchFamily="18" charset="0"/>
                <a:cs typeface="Times New Roman" pitchFamily="18" charset="0"/>
              </a:rPr>
              <a:t>, “Low-power logic styles: CMOS versus pass-transistor logic,” IEEE Journal of Solid-State Circuits, vol. 32, no. 7, pp. 1079–1090, Jul. 1997.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Hung </a:t>
            </a:r>
            <a:r>
              <a:rPr lang="en-IN" sz="1600" dirty="0" err="1" smtClean="0">
                <a:latin typeface="Times New Roman" pitchFamily="18" charset="0"/>
                <a:cs typeface="Times New Roman" pitchFamily="18" charset="0"/>
              </a:rPr>
              <a:t>Tien</a:t>
            </a:r>
            <a:r>
              <a:rPr lang="en-IN" sz="1600" dirty="0" smtClean="0">
                <a:latin typeface="Times New Roman" pitchFamily="18" charset="0"/>
                <a:cs typeface="Times New Roman" pitchFamily="18" charset="0"/>
              </a:rPr>
              <a:t> Bui, </a:t>
            </a:r>
            <a:r>
              <a:rPr lang="en-IN" sz="1600" dirty="0" err="1" smtClean="0">
                <a:latin typeface="Times New Roman" pitchFamily="18" charset="0"/>
                <a:cs typeface="Times New Roman" pitchFamily="18" charset="0"/>
              </a:rPr>
              <a:t>Yuke</a:t>
            </a:r>
            <a:r>
              <a:rPr lang="en-IN" sz="1600" dirty="0" smtClean="0">
                <a:latin typeface="Times New Roman" pitchFamily="18" charset="0"/>
                <a:cs typeface="Times New Roman" pitchFamily="18" charset="0"/>
              </a:rPr>
              <a:t> Wang, and </a:t>
            </a:r>
            <a:r>
              <a:rPr lang="en-IN" sz="1600" dirty="0" err="1" smtClean="0">
                <a:latin typeface="Times New Roman" pitchFamily="18" charset="0"/>
                <a:cs typeface="Times New Roman" pitchFamily="18" charset="0"/>
              </a:rPr>
              <a:t>Yingtao</a:t>
            </a:r>
            <a:r>
              <a:rPr lang="en-IN" sz="1600" dirty="0" smtClean="0">
                <a:latin typeface="Times New Roman" pitchFamily="18" charset="0"/>
                <a:cs typeface="Times New Roman" pitchFamily="18" charset="0"/>
              </a:rPr>
              <a:t> Jiang, “Design and Analysis of Low-Power 10-Transistor Full Adders Using Novel XOR–XNOR Gates,” IEEE Transactions on Circuits and Systems-II: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and Digital Signal Processing, vol. 49, no 1, Jan.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 </a:t>
            </a:r>
            <a:r>
              <a:rPr lang="en-IN" sz="1600" dirty="0" err="1" smtClean="0">
                <a:latin typeface="Times New Roman" pitchFamily="18" charset="0"/>
                <a:cs typeface="Times New Roman" pitchFamily="18" charset="0"/>
              </a:rPr>
              <a:t>Zhuan</a:t>
            </a:r>
            <a:r>
              <a:rPr lang="en-IN" sz="1600" dirty="0" smtClean="0">
                <a:latin typeface="Times New Roman" pitchFamily="18" charset="0"/>
                <a:cs typeface="Times New Roman" pitchFamily="18" charset="0"/>
              </a:rPr>
              <a:t>, H. Wu, “A new design of the CMOS full adder,” IEEE Journal Solid-State Circuits, vol. 27, no. 5, pp. 840–844, May 1992.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C.-K. Tung, Y.-C. Hung, S.-H. </a:t>
            </a:r>
            <a:r>
              <a:rPr lang="en-IN" sz="1600" dirty="0" err="1" smtClean="0">
                <a:latin typeface="Times New Roman" pitchFamily="18" charset="0"/>
                <a:cs typeface="Times New Roman" pitchFamily="18" charset="0"/>
              </a:rPr>
              <a:t>Shieh</a:t>
            </a:r>
            <a:r>
              <a:rPr lang="en-IN" sz="1600" dirty="0" smtClean="0">
                <a:latin typeface="Times New Roman" pitchFamily="18" charset="0"/>
                <a:cs typeface="Times New Roman" pitchFamily="18" charset="0"/>
              </a:rPr>
              <a:t>, and G.-S. Huang,“ A low-power high-speed hybrid CMOS full adder for embedded system,” IEEE Conference Design and Diagnostics of Electronic Circuits and Systems., vol. 13. pp. 1-4, Apr.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Anandi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Rangarajan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Ramesh</a:t>
            </a:r>
            <a:r>
              <a:rPr lang="en-IN" sz="1600" dirty="0" smtClean="0">
                <a:latin typeface="Times New Roman" pitchFamily="18" charset="0"/>
                <a:cs typeface="Times New Roman" pitchFamily="18" charset="0"/>
              </a:rPr>
              <a:t>, ”Power Efficient adder Cell For Low Power Bio Medical Devices,” IOSR Journal of VLSI and Signal Processing (IOSR-JVSP) Vol. 4, Issue 2, Ver. III, pp 39-45 Mar-Apr.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Mohanraj</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Maheswari</a:t>
            </a:r>
            <a:r>
              <a:rPr lang="en-IN" sz="1600" dirty="0" smtClean="0">
                <a:latin typeface="Times New Roman" pitchFamily="18" charset="0"/>
                <a:cs typeface="Times New Roman" pitchFamily="18" charset="0"/>
              </a:rPr>
              <a:t> M, ”Power SERF and Modified SERF Adders for Ultra Low </a:t>
            </a:r>
            <a:r>
              <a:rPr lang="en-IN" sz="1600" dirty="0" err="1" smtClean="0">
                <a:latin typeface="Times New Roman" pitchFamily="18" charset="0"/>
                <a:cs typeface="Times New Roman" pitchFamily="18" charset="0"/>
              </a:rPr>
              <a:t>PowerDesign</a:t>
            </a:r>
            <a:r>
              <a:rPr lang="en-IN" sz="1600" dirty="0" smtClean="0">
                <a:latin typeface="Times New Roman" pitchFamily="18" charset="0"/>
                <a:cs typeface="Times New Roman" pitchFamily="18" charset="0"/>
              </a:rPr>
              <a:t> Techniques,” International Conference on Communication Technology and System Design,2011.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Deepa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Sampath</a:t>
            </a:r>
            <a:r>
              <a:rPr lang="en-IN" sz="1600" dirty="0" smtClean="0">
                <a:latin typeface="Times New Roman" pitchFamily="18" charset="0"/>
                <a:cs typeface="Times New Roman" pitchFamily="18" charset="0"/>
              </a:rPr>
              <a:t> Kumar V, ”Analysis of Low Power 1-bit Adder Cells </a:t>
            </a:r>
            <a:r>
              <a:rPr lang="en-IN" sz="1600" dirty="0" err="1" smtClean="0">
                <a:latin typeface="Times New Roman" pitchFamily="18" charset="0"/>
                <a:cs typeface="Times New Roman" pitchFamily="18" charset="0"/>
              </a:rPr>
              <a:t>usingdifferent</a:t>
            </a:r>
            <a:r>
              <a:rPr lang="en-IN" sz="1600" dirty="0" smtClean="0">
                <a:latin typeface="Times New Roman" pitchFamily="18" charset="0"/>
                <a:cs typeface="Times New Roman" pitchFamily="18" charset="0"/>
              </a:rPr>
              <a:t> XOR-XNOR gates,” IEEE International Conference on Computational Intelligence &amp; Communication Technology,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Jin-</a:t>
            </a:r>
            <a:r>
              <a:rPr lang="en-IN" sz="1600" dirty="0" err="1" smtClean="0">
                <a:latin typeface="Times New Roman" pitchFamily="18" charset="0"/>
                <a:cs typeface="Times New Roman" pitchFamily="18" charset="0"/>
              </a:rPr>
              <a:t>Fa</a:t>
            </a:r>
            <a:r>
              <a:rPr lang="en-IN" sz="1600" dirty="0" smtClean="0">
                <a:latin typeface="Times New Roman" pitchFamily="18" charset="0"/>
                <a:cs typeface="Times New Roman" pitchFamily="18" charset="0"/>
              </a:rPr>
              <a:t> Lin, Yin-</a:t>
            </a:r>
            <a:r>
              <a:rPr lang="en-IN" sz="1600" dirty="0" err="1" smtClean="0">
                <a:latin typeface="Times New Roman" pitchFamily="18" charset="0"/>
                <a:cs typeface="Times New Roman" pitchFamily="18" charset="0"/>
              </a:rPr>
              <a:t>Tsung</a:t>
            </a:r>
            <a:r>
              <a:rPr lang="en-IN" sz="1600" dirty="0" smtClean="0">
                <a:latin typeface="Times New Roman" pitchFamily="18" charset="0"/>
                <a:cs typeface="Times New Roman" pitchFamily="18" charset="0"/>
              </a:rPr>
              <a:t> Hwang, Ming-</a:t>
            </a:r>
            <a:r>
              <a:rPr lang="en-IN" sz="1600" dirty="0" err="1" smtClean="0">
                <a:latin typeface="Times New Roman" pitchFamily="18" charset="0"/>
                <a:cs typeface="Times New Roman" pitchFamily="18" charset="0"/>
              </a:rPr>
              <a:t>Hwa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Sheu</a:t>
            </a:r>
            <a:r>
              <a:rPr lang="en-IN" sz="1600" dirty="0" smtClean="0">
                <a:latin typeface="Times New Roman" pitchFamily="18" charset="0"/>
                <a:cs typeface="Times New Roman" pitchFamily="18" charset="0"/>
              </a:rPr>
              <a:t>, ”A Novel High-Speed and Energy Efficient10-Transistor Full Adder Design,” IEEE Transactions on Circuits and Systems-I: Regular Papers, vol. 54, no. 5, May 2007.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1249</TotalTime>
  <Words>1523</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Low Power High Speed 1-bit Full Adder Circuit design at 45nm CMOS Technology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2022-01-26T13:29:35Z</dcterms:modified>
</cp:coreProperties>
</file>