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
            </a:r>
            <a:br>
              <a:rPr lang="en-IN" b="1" dirty="0" smtClean="0">
                <a:latin typeface="Times New Roman" pitchFamily="18" charset="0"/>
                <a:cs typeface="Times New Roman" pitchFamily="18" charset="0"/>
              </a:rPr>
            </a:br>
            <a:r>
              <a:rPr lang="en-IN" b="1" dirty="0" smtClean="0">
                <a:latin typeface="Times New Roman" pitchFamily="18" charset="0"/>
                <a:cs typeface="Times New Roman" pitchFamily="18" charset="0"/>
              </a:rPr>
              <a:t/>
            </a:r>
            <a:br>
              <a:rPr lang="en-IN" b="1" dirty="0" smtClean="0">
                <a:latin typeface="Times New Roman" pitchFamily="18" charset="0"/>
                <a:cs typeface="Times New Roman" pitchFamily="18" charset="0"/>
              </a:rPr>
            </a:br>
            <a:r>
              <a:rPr lang="en-IN" b="1" dirty="0" smtClean="0">
                <a:latin typeface="Times New Roman" pitchFamily="18" charset="0"/>
                <a:cs typeface="Times New Roman" pitchFamily="18" charset="0"/>
              </a:rPr>
              <a:t>Approximate Error Detection With Stochastic Checkers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Designing reliable systems, while eschewing the high overheads of conventional fault tolerance techniques, is a critical challenge in the deeply scaled CMOS and post-CMOS era. To address this challenge, we leverage the intrinsic resilience of application domains such as multimedia, recognition, mining, search, and analytics where acceptable outputs are produced despite occasional approximate computations. We propose stochastic checkers (checkers designed using stochastic logic) as a new approach to performing error checking in an approximate manner at greatly reduced overheads. Stochastic checkers are inherently inaccurate and require long latencies for computation.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To limit the loss in error coverage, as well as false positives (correct outputs flagged as erroneous), caused due to the approximate nature of stochastic checkers, we propose input permuted partial replicas of stochastic logic, which improves their accuracy with minimal increase in overheads. To address the challenge of long error detection latency, we propose progressive checking policies that provide an early decision based on a prefix of the checker’s output </a:t>
            </a:r>
            <a:r>
              <a:rPr lang="en-IN" sz="2000" dirty="0" err="1" smtClean="0">
                <a:latin typeface="Times New Roman" pitchFamily="18" charset="0"/>
                <a:cs typeface="Times New Roman" pitchFamily="18" charset="0"/>
              </a:rPr>
              <a:t>bitstream</a:t>
            </a:r>
            <a:r>
              <a:rPr lang="en-IN" sz="2000" dirty="0" smtClean="0">
                <a:latin typeface="Times New Roman" pitchFamily="18" charset="0"/>
                <a:cs typeface="Times New Roman" pitchFamily="18" charset="0"/>
              </a:rPr>
              <a:t>. This technique is further enhanced by employing progressively accurate binary-to-stochastic converters. Across a suite of error-resilient applications we observe that stochastic checkers lead to greatly reduced overheads (29.5% area and 21.5% power, on average) compared to traditional fault tolerance techniques while maintaining high coverage and very low false positives.</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novel model reduction technique generating a finite state representations of large systems that are amenable to existing probabilistic model checking techniques. </a:t>
            </a:r>
          </a:p>
          <a:p>
            <a:pPr algn="just">
              <a:lnSpc>
                <a:spcPct val="150000"/>
              </a:lnSpc>
            </a:pPr>
            <a:r>
              <a:rPr lang="en-IN" sz="2000" dirty="0" smtClean="0">
                <a:latin typeface="Times New Roman" pitchFamily="18" charset="0"/>
                <a:cs typeface="Times New Roman" pitchFamily="18" charset="0"/>
              </a:rPr>
              <a:t>The invariance property over the obtained MC can then be analysed via probabilistic model checking and computed by existing software.</a:t>
            </a:r>
          </a:p>
          <a:p>
            <a:pPr algn="just">
              <a:lnSpc>
                <a:spcPct val="150000"/>
              </a:lnSpc>
            </a:pPr>
            <a:r>
              <a:rPr lang="en-IN" sz="2000" dirty="0" smtClean="0">
                <a:latin typeface="Times New Roman" pitchFamily="18" charset="0"/>
                <a:cs typeface="Times New Roman" pitchFamily="18" charset="0"/>
              </a:rPr>
              <a:t>We have been exploring the existence of distributions associated to an analytical solution to the finite-horizon probabilistic invariance problem.</a:t>
            </a:r>
          </a:p>
          <a:p>
            <a:pPr algn="just">
              <a:lnSpc>
                <a:spcPct val="150000"/>
              </a:lnSpc>
            </a:pPr>
            <a:r>
              <a:rPr lang="en-IN" sz="2000" dirty="0" smtClean="0">
                <a:latin typeface="Times New Roman" pitchFamily="18" charset="0"/>
                <a:cs typeface="Times New Roman" pitchFamily="18" charset="0"/>
              </a:rPr>
              <a:t>This work has employed finite abstractions to study the finite-horizon probabilistic invariance problem over Stochastic Max-Plus-Linear (SMPL) systems.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Ensuring reliability at low overheads is an important problem that has been addressed in various fields of research.</a:t>
            </a:r>
          </a:p>
          <a:p>
            <a:pPr algn="just">
              <a:lnSpc>
                <a:spcPct val="150000"/>
              </a:lnSpc>
            </a:pPr>
            <a:r>
              <a:rPr lang="en-IN" sz="2000" dirty="0" smtClean="0">
                <a:latin typeface="Times New Roman" pitchFamily="18" charset="0"/>
                <a:cs typeface="Times New Roman" pitchFamily="18" charset="0"/>
              </a:rPr>
              <a:t>To address this issue, we propose to design BTS converters using multiple maximal polynomials that are designed to produce </a:t>
            </a:r>
            <a:r>
              <a:rPr lang="en-IN" sz="2000" dirty="0" err="1" smtClean="0">
                <a:latin typeface="Times New Roman" pitchFamily="18" charset="0"/>
                <a:cs typeface="Times New Roman" pitchFamily="18" charset="0"/>
              </a:rPr>
              <a:t>bitstreams</a:t>
            </a:r>
            <a:r>
              <a:rPr lang="en-IN" sz="2000" dirty="0" smtClean="0">
                <a:latin typeface="Times New Roman" pitchFamily="18" charset="0"/>
                <a:cs typeface="Times New Roman" pitchFamily="18" charset="0"/>
              </a:rPr>
              <a:t> of different lengths. </a:t>
            </a:r>
          </a:p>
          <a:p>
            <a:pPr algn="just">
              <a:lnSpc>
                <a:spcPct val="150000"/>
              </a:lnSpc>
            </a:pPr>
            <a:r>
              <a:rPr lang="en-IN" sz="2000" dirty="0" smtClean="0">
                <a:latin typeface="Times New Roman" pitchFamily="18" charset="0"/>
                <a:cs typeface="Times New Roman" pitchFamily="18" charset="0"/>
              </a:rPr>
              <a:t>This drawback, we instead explore a different use for stochastic circuits - as error checkers, wherein their speed will only impact error detection latency and not the performance of the circuit itself. </a:t>
            </a:r>
          </a:p>
          <a:p>
            <a:pPr algn="just">
              <a:lnSpc>
                <a:spcPct val="150000"/>
              </a:lnSpc>
            </a:pPr>
            <a:r>
              <a:rPr lang="en-IN" sz="2000" dirty="0" smtClean="0">
                <a:latin typeface="Times New Roman" pitchFamily="18" charset="0"/>
                <a:cs typeface="Times New Roman" pitchFamily="18" charset="0"/>
              </a:rPr>
              <a:t>In order to quantify the impact on fault coverage and false positives of such a design methodology, errors are injected into these designs through clock over-scaling (such that the error rate remains the same in all the designs).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method for approximate model checking of stochastic hybrid systems with provable approximation guarantees is proposed.</a:t>
            </a:r>
          </a:p>
          <a:p>
            <a:pPr algn="just">
              <a:lnSpc>
                <a:spcPct val="150000"/>
              </a:lnSpc>
            </a:pPr>
            <a:r>
              <a:rPr lang="en-IN" sz="2000" dirty="0" smtClean="0">
                <a:latin typeface="Times New Roman" pitchFamily="18" charset="0"/>
                <a:cs typeface="Times New Roman" pitchFamily="18" charset="0"/>
              </a:rPr>
              <a:t>We focus on the probabilistic invariance problem for discrete time stochastic hybrid systems and propose a two-step scheme.</a:t>
            </a:r>
          </a:p>
          <a:p>
            <a:pPr algn="just">
              <a:lnSpc>
                <a:spcPct val="150000"/>
              </a:lnSpc>
            </a:pPr>
            <a:r>
              <a:rPr lang="en-IN" sz="2000" dirty="0" smtClean="0">
                <a:latin typeface="Times New Roman" pitchFamily="18" charset="0"/>
                <a:cs typeface="Times New Roman" pitchFamily="18" charset="0"/>
              </a:rPr>
              <a:t>Many of the methods proposed in the area of stochastic hybrid systems for achieving this objective are based on numerical computations.</a:t>
            </a:r>
          </a:p>
          <a:p>
            <a:pPr algn="just">
              <a:lnSpc>
                <a:spcPct val="150000"/>
              </a:lnSpc>
            </a:pPr>
            <a:r>
              <a:rPr lang="en-IN" sz="2000" dirty="0" smtClean="0">
                <a:latin typeface="Times New Roman" pitchFamily="18" charset="0"/>
                <a:cs typeface="Times New Roman" pitchFamily="18" charset="0"/>
              </a:rPr>
              <a:t>Under certain regularity conditions on the transition and reset kernels of the stochastic hybrid system, the proposed procedure for approximate model checking provides an estimate of the invariance probability together with a certificate of guaranteed accuracy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While techniques such as vector processing, segmented stochastic representation have been proposed to improve performance, matching the throughput of binary circuits while retaining the compactness of SC remains a significant challenge.</a:t>
            </a:r>
          </a:p>
          <a:p>
            <a:pPr algn="just">
              <a:lnSpc>
                <a:spcPct val="150000"/>
              </a:lnSpc>
            </a:pPr>
            <a:r>
              <a:rPr lang="en-IN" sz="2000" dirty="0" smtClean="0">
                <a:latin typeface="Times New Roman" pitchFamily="18" charset="0"/>
                <a:cs typeface="Times New Roman" pitchFamily="18" charset="0"/>
              </a:rPr>
              <a:t>The proposed PA-BTS greatly improves the performance of </a:t>
            </a:r>
            <a:r>
              <a:rPr lang="en-IN" sz="2000" dirty="0" err="1" smtClean="0">
                <a:latin typeface="Times New Roman" pitchFamily="18" charset="0"/>
                <a:cs typeface="Times New Roman" pitchFamily="18" charset="0"/>
              </a:rPr>
              <a:t>StoCK</a:t>
            </a:r>
            <a:r>
              <a:rPr lang="en-IN" sz="2000" dirty="0" smtClean="0">
                <a:latin typeface="Times New Roman" pitchFamily="18" charset="0"/>
                <a:cs typeface="Times New Roman" pitchFamily="18" charset="0"/>
              </a:rPr>
              <a:t> with progressive checking compared to a conventional LFSR, at the cost of modest area overheads.</a:t>
            </a:r>
          </a:p>
          <a:p>
            <a:pPr algn="just">
              <a:lnSpc>
                <a:spcPct val="150000"/>
              </a:lnSpc>
            </a:pPr>
            <a:r>
              <a:rPr lang="en-IN" sz="2000" dirty="0" smtClean="0">
                <a:latin typeface="Times New Roman" pitchFamily="18" charset="0"/>
                <a:cs typeface="Times New Roman" pitchFamily="18" charset="0"/>
              </a:rPr>
              <a:t>A more area and energy efficient solution is temporal redundancy, which leads to degraded performance due to rollbacks and recoveries.</a:t>
            </a:r>
          </a:p>
          <a:p>
            <a:pPr algn="just">
              <a:lnSpc>
                <a:spcPct val="150000"/>
              </a:lnSpc>
            </a:pPr>
            <a:r>
              <a:rPr lang="en-IN" sz="2000" dirty="0" smtClean="0">
                <a:latin typeface="Times New Roman" pitchFamily="18" charset="0"/>
                <a:cs typeface="Times New Roman" pitchFamily="18" charset="0"/>
              </a:rPr>
              <a:t>Despite significant benefits in area and power, these implementations are usually inferior in performance and energy, limiting their potential as replacements for binary implementations.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Design and reliability challenges in nanometer technologies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Borkar, T. Karnik, and V. De,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we present the impact of these variations on processor functionality, Predictability and reliability.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Hierarchically Focused Guardbanding: An adaptive approach to mitigate PVT variations and aging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Rahimi, L. Benini, and R. K. Gupta,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proposes a new model of functional units for variation-induced timing errors due to PVT variations and device Aging (PVTA).</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Aging-aware logic synthesis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Ebrahimi, F. Oboril, S. Kiamehr, and M. B. Tahoori,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an aging-aware logic synthesis approach is proposed to increase circuit lifetime with respect to a specific guardband.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Low-power digital signal processing using approximate adders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Gupta, D. Mohapatra, A. Raghunathan, and K. Roy,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Low power is an imperative requirement for portable multimedia devices employing various signal processing algorithms and architectures.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35100" y="1447800"/>
            <a:ext cx="7499350" cy="47244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635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09600"/>
            <a:ext cx="7498080" cy="6096000"/>
          </a:xfrm>
        </p:spPr>
        <p:txBody>
          <a:bodyPr>
            <a:noAutofit/>
          </a:bodyPr>
          <a:lstStyle/>
          <a:p>
            <a:pPr algn="just">
              <a:lnSpc>
                <a:spcPct val="170000"/>
              </a:lnSpc>
              <a:buNone/>
            </a:pPr>
            <a:r>
              <a:rPr lang="en-IN" sz="2000" dirty="0" smtClean="0">
                <a:latin typeface="Times New Roman" pitchFamily="18" charset="0"/>
                <a:cs typeface="Times New Roman" pitchFamily="18" charset="0"/>
              </a:rPr>
              <a:t>    To overcome the reliability challenges posed by deeply scaled CMOS and post-CMOS devices in the context of approximate applications, we proposed and explored stochastic error checkers. We addressed various challenges involved in the design of stochastic checkers. We proposed the use of input permuted partial replicas (IPPRs) to improve the accuracy of the stochastic output, thereby improving coverage and reducing false positives. The latency of stochastic checkers was reduced through progressive checking policies. Our experiments demonstrated that stochastic checkers require ∼ 29.5% area and ∼ 21.5% power overheads, while achieving a coverage of ∼ 99.5% and false positive rate of ∼ 0.1%.</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2286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S. </a:t>
            </a:r>
            <a:r>
              <a:rPr lang="en-IN" sz="1600" dirty="0" err="1" smtClean="0">
                <a:latin typeface="Times New Roman" pitchFamily="18" charset="0"/>
                <a:cs typeface="Times New Roman" pitchFamily="18" charset="0"/>
              </a:rPr>
              <a:t>Borkar</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Karnik</a:t>
            </a:r>
            <a:r>
              <a:rPr lang="en-IN" sz="1600" dirty="0" smtClean="0">
                <a:latin typeface="Times New Roman" pitchFamily="18" charset="0"/>
                <a:cs typeface="Times New Roman" pitchFamily="18" charset="0"/>
              </a:rPr>
              <a:t>, and V. De, “Design and reliability challenges in </a:t>
            </a:r>
            <a:r>
              <a:rPr lang="en-IN" sz="1600" dirty="0" err="1" smtClean="0">
                <a:latin typeface="Times New Roman" pitchFamily="18" charset="0"/>
                <a:cs typeface="Times New Roman" pitchFamily="18" charset="0"/>
              </a:rPr>
              <a:t>nanometer</a:t>
            </a:r>
            <a:r>
              <a:rPr lang="en-IN" sz="1600" dirty="0" smtClean="0">
                <a:latin typeface="Times New Roman" pitchFamily="18" charset="0"/>
                <a:cs typeface="Times New Roman" pitchFamily="18" charset="0"/>
              </a:rPr>
              <a:t> technologies,” in Proceedings of the 41st Annual Design Automation Conference, ser. DAC ’04. New York, NY, USA: ACM, 2004, pp. 75–75. </a:t>
            </a:r>
          </a:p>
          <a:p>
            <a:pPr algn="just">
              <a:lnSpc>
                <a:spcPct val="160000"/>
              </a:lnSpc>
            </a:pPr>
            <a:r>
              <a:rPr lang="en-IN" sz="1600" dirty="0" smtClean="0">
                <a:latin typeface="Times New Roman" pitchFamily="18" charset="0"/>
                <a:cs typeface="Times New Roman" pitchFamily="18" charset="0"/>
              </a:rPr>
              <a:t>[2] J. V. Horn, “Towards achieving relentless reliability gains in a server marketplace of teraflops, laptops, kilowatts, and ”cost, cost, cost”...: making peace between a black art and the bottom line.” in ITC. IEEE, 2005, p. 8. [Online]. Available: http://dblp.unitrier.de/db/conf/itc/itc2005.html#Horn05 </a:t>
            </a:r>
          </a:p>
          <a:p>
            <a:pPr algn="just">
              <a:lnSpc>
                <a:spcPct val="160000"/>
              </a:lnSpc>
            </a:pPr>
            <a:r>
              <a:rPr lang="en-IN" sz="1600" dirty="0" smtClean="0">
                <a:latin typeface="Times New Roman" pitchFamily="18" charset="0"/>
                <a:cs typeface="Times New Roman" pitchFamily="18" charset="0"/>
              </a:rPr>
              <a:t>[3] “The International Technology Roadmap for Semiconductors (ITRS), System Drivers, 2013, http://www.itrs.net/.” </a:t>
            </a:r>
          </a:p>
          <a:p>
            <a:pPr algn="just">
              <a:lnSpc>
                <a:spcPct val="160000"/>
              </a:lnSpc>
            </a:pPr>
            <a:r>
              <a:rPr lang="en-IN" sz="1600" dirty="0" smtClean="0">
                <a:latin typeface="Times New Roman" pitchFamily="18" charset="0"/>
                <a:cs typeface="Times New Roman" pitchFamily="18" charset="0"/>
              </a:rPr>
              <a:t>[4] A. </a:t>
            </a:r>
            <a:r>
              <a:rPr lang="en-IN" sz="1600" dirty="0" err="1" smtClean="0">
                <a:latin typeface="Times New Roman" pitchFamily="18" charset="0"/>
                <a:cs typeface="Times New Roman" pitchFamily="18" charset="0"/>
              </a:rPr>
              <a:t>Rahimi</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Benini</a:t>
            </a:r>
            <a:r>
              <a:rPr lang="en-IN" sz="1600" dirty="0" smtClean="0">
                <a:latin typeface="Times New Roman" pitchFamily="18" charset="0"/>
                <a:cs typeface="Times New Roman" pitchFamily="18" charset="0"/>
              </a:rPr>
              <a:t>, and R. K. Gupta, “Hierarchically Focused </a:t>
            </a:r>
            <a:r>
              <a:rPr lang="en-IN" sz="1600" dirty="0" err="1" smtClean="0">
                <a:latin typeface="Times New Roman" pitchFamily="18" charset="0"/>
                <a:cs typeface="Times New Roman" pitchFamily="18" charset="0"/>
              </a:rPr>
              <a:t>Guardbanding</a:t>
            </a:r>
            <a:r>
              <a:rPr lang="en-IN" sz="1600" dirty="0" smtClean="0">
                <a:latin typeface="Times New Roman" pitchFamily="18" charset="0"/>
                <a:cs typeface="Times New Roman" pitchFamily="18" charset="0"/>
              </a:rPr>
              <a:t>: An adaptive approach to mitigate PVT variations and aging,” in Design, Automation Test in Europe Conference Exhibition (DATE), 2013, mar 2013, pp. 1695–1700. </a:t>
            </a:r>
          </a:p>
          <a:p>
            <a:pPr algn="just">
              <a:lnSpc>
                <a:spcPct val="160000"/>
              </a:lnSpc>
            </a:pPr>
            <a:r>
              <a:rPr lang="en-IN" sz="1600" dirty="0" smtClean="0">
                <a:latin typeface="Times New Roman" pitchFamily="18" charset="0"/>
                <a:cs typeface="Times New Roman" pitchFamily="18" charset="0"/>
              </a:rPr>
              <a:t>[5] M. </a:t>
            </a:r>
            <a:r>
              <a:rPr lang="en-IN" sz="1600" dirty="0" err="1" smtClean="0">
                <a:latin typeface="Times New Roman" pitchFamily="18" charset="0"/>
                <a:cs typeface="Times New Roman" pitchFamily="18" charset="0"/>
              </a:rPr>
              <a:t>Ebrahimi</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Oboril</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Kiamehr</a:t>
            </a:r>
            <a:r>
              <a:rPr lang="en-IN" sz="1600" dirty="0" smtClean="0">
                <a:latin typeface="Times New Roman" pitchFamily="18" charset="0"/>
                <a:cs typeface="Times New Roman" pitchFamily="18" charset="0"/>
              </a:rPr>
              <a:t>, and M. B. </a:t>
            </a:r>
            <a:r>
              <a:rPr lang="en-IN" sz="1600" dirty="0" err="1" smtClean="0">
                <a:latin typeface="Times New Roman" pitchFamily="18" charset="0"/>
                <a:cs typeface="Times New Roman" pitchFamily="18" charset="0"/>
              </a:rPr>
              <a:t>Tahoori</a:t>
            </a:r>
            <a:r>
              <a:rPr lang="en-IN" sz="1600" dirty="0" smtClean="0">
                <a:latin typeface="Times New Roman" pitchFamily="18" charset="0"/>
                <a:cs typeface="Times New Roman" pitchFamily="18" charset="0"/>
              </a:rPr>
              <a:t>, “Aging-aware logic synthesis,” in Computer-Aided Design (ICCAD), 2013 IEEE/ACM International Conference on, </a:t>
            </a:r>
            <a:r>
              <a:rPr lang="en-IN" sz="1600" dirty="0" err="1" smtClean="0">
                <a:latin typeface="Times New Roman" pitchFamily="18" charset="0"/>
                <a:cs typeface="Times New Roman" pitchFamily="18" charset="0"/>
              </a:rPr>
              <a:t>nov</a:t>
            </a:r>
            <a:r>
              <a:rPr lang="en-IN" sz="1600" dirty="0" smtClean="0">
                <a:latin typeface="Times New Roman" pitchFamily="18" charset="0"/>
                <a:cs typeface="Times New Roman" pitchFamily="18" charset="0"/>
              </a:rPr>
              <a:t> 2013, pp. 61–68.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7010400"/>
          </a:xfrm>
        </p:spPr>
        <p:txBody>
          <a:bodyPr>
            <a:noAutofit/>
          </a:bodyPr>
          <a:lstStyle/>
          <a:p>
            <a:pPr algn="just">
              <a:lnSpc>
                <a:spcPct val="170000"/>
              </a:lnSpc>
            </a:pPr>
            <a:r>
              <a:rPr lang="en-IN" sz="1600" dirty="0" smtClean="0">
                <a:latin typeface="Times New Roman" pitchFamily="18" charset="0"/>
                <a:cs typeface="Times New Roman" pitchFamily="18" charset="0"/>
              </a:rPr>
              <a:t>[6] V. Gupta, D. </a:t>
            </a:r>
            <a:r>
              <a:rPr lang="en-IN" sz="1600" dirty="0" err="1" smtClean="0">
                <a:latin typeface="Times New Roman" pitchFamily="18" charset="0"/>
                <a:cs typeface="Times New Roman" pitchFamily="18" charset="0"/>
              </a:rPr>
              <a:t>Mohapatra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Raghunathan</a:t>
            </a:r>
            <a:r>
              <a:rPr lang="en-IN" sz="1600" dirty="0" smtClean="0">
                <a:latin typeface="Times New Roman" pitchFamily="18" charset="0"/>
                <a:cs typeface="Times New Roman" pitchFamily="18" charset="0"/>
              </a:rPr>
              <a:t>, and K. Roy, “Low-power digital signal processing using approximate adders,” IEEE Transactions on Computer-Aided Design of Integrated Circuits and Systems, vol. 32, no. 1, pp. 124–137, Jan 2013. </a:t>
            </a:r>
          </a:p>
          <a:p>
            <a:pPr algn="just">
              <a:lnSpc>
                <a:spcPct val="170000"/>
              </a:lnSpc>
            </a:pPr>
            <a:r>
              <a:rPr lang="en-IN" sz="1600" dirty="0" smtClean="0">
                <a:latin typeface="Times New Roman" pitchFamily="18" charset="0"/>
                <a:cs typeface="Times New Roman" pitchFamily="18" charset="0"/>
              </a:rPr>
              <a:t>[7] N. Gala, V. R. </a:t>
            </a:r>
            <a:r>
              <a:rPr lang="en-IN" sz="1600" dirty="0" err="1" smtClean="0">
                <a:latin typeface="Times New Roman" pitchFamily="18" charset="0"/>
                <a:cs typeface="Times New Roman" pitchFamily="18" charset="0"/>
              </a:rPr>
              <a:t>Devanathan</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Srinivasan</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Visvanathan</a:t>
            </a:r>
            <a:r>
              <a:rPr lang="en-IN" sz="1600" dirty="0" smtClean="0">
                <a:latin typeface="Times New Roman" pitchFamily="18" charset="0"/>
                <a:cs typeface="Times New Roman" pitchFamily="18" charset="0"/>
              </a:rPr>
              <a:t>, and V. </a:t>
            </a:r>
            <a:r>
              <a:rPr lang="en-IN" sz="1600" dirty="0" err="1" smtClean="0">
                <a:latin typeface="Times New Roman" pitchFamily="18" charset="0"/>
                <a:cs typeface="Times New Roman" pitchFamily="18" charset="0"/>
              </a:rPr>
              <a:t>Kamakoti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Proca</a:t>
            </a:r>
            <a:r>
              <a:rPr lang="en-IN" sz="1600" dirty="0" smtClean="0">
                <a:latin typeface="Times New Roman" pitchFamily="18" charset="0"/>
                <a:cs typeface="Times New Roman" pitchFamily="18" charset="0"/>
              </a:rPr>
              <a:t>: Progressive configuration aware design methodology for low power stochastic </a:t>
            </a:r>
            <a:r>
              <a:rPr lang="en-IN" sz="1600" dirty="0" err="1" smtClean="0">
                <a:latin typeface="Times New Roman" pitchFamily="18" charset="0"/>
                <a:cs typeface="Times New Roman" pitchFamily="18" charset="0"/>
              </a:rPr>
              <a:t>asics</a:t>
            </a:r>
            <a:r>
              <a:rPr lang="en-IN" sz="1600" dirty="0" smtClean="0">
                <a:latin typeface="Times New Roman" pitchFamily="18" charset="0"/>
                <a:cs typeface="Times New Roman" pitchFamily="18" charset="0"/>
              </a:rPr>
              <a:t>,” in 2014 27th International Conference on VLSI Design and 2014 13th International Conference on Embedded Systems, Jan 2014, pp. 342–347. </a:t>
            </a:r>
          </a:p>
          <a:p>
            <a:pPr algn="just">
              <a:lnSpc>
                <a:spcPct val="170000"/>
              </a:lnSpc>
            </a:pPr>
            <a:r>
              <a:rPr lang="en-IN" sz="1600" dirty="0" smtClean="0">
                <a:latin typeface="Times New Roman" pitchFamily="18" charset="0"/>
                <a:cs typeface="Times New Roman" pitchFamily="18" charset="0"/>
              </a:rPr>
              <a:t>[8] V. K. </a:t>
            </a:r>
            <a:r>
              <a:rPr lang="en-IN" sz="1600" dirty="0" err="1" smtClean="0">
                <a:latin typeface="Times New Roman" pitchFamily="18" charset="0"/>
                <a:cs typeface="Times New Roman" pitchFamily="18" charset="0"/>
              </a:rPr>
              <a:t>Chippa</a:t>
            </a:r>
            <a:r>
              <a:rPr lang="en-IN" sz="1600" dirty="0" smtClean="0">
                <a:latin typeface="Times New Roman" pitchFamily="18" charset="0"/>
                <a:cs typeface="Times New Roman" pitchFamily="18" charset="0"/>
              </a:rPr>
              <a:t>, S. T. </a:t>
            </a:r>
            <a:r>
              <a:rPr lang="en-IN" sz="1600" dirty="0" err="1" smtClean="0">
                <a:latin typeface="Times New Roman" pitchFamily="18" charset="0"/>
                <a:cs typeface="Times New Roman" pitchFamily="18" charset="0"/>
              </a:rPr>
              <a:t>Chakradhar</a:t>
            </a:r>
            <a:r>
              <a:rPr lang="en-IN" sz="1600" dirty="0" smtClean="0">
                <a:latin typeface="Times New Roman" pitchFamily="18" charset="0"/>
                <a:cs typeface="Times New Roman" pitchFamily="18" charset="0"/>
              </a:rPr>
              <a:t>, K. Roy, and A. </a:t>
            </a:r>
            <a:r>
              <a:rPr lang="en-IN" sz="1600" dirty="0" err="1" smtClean="0">
                <a:latin typeface="Times New Roman" pitchFamily="18" charset="0"/>
                <a:cs typeface="Times New Roman" pitchFamily="18" charset="0"/>
              </a:rPr>
              <a:t>Raghunathan</a:t>
            </a:r>
            <a:r>
              <a:rPr lang="en-IN" sz="1600" dirty="0" smtClean="0">
                <a:latin typeface="Times New Roman" pitchFamily="18" charset="0"/>
                <a:cs typeface="Times New Roman" pitchFamily="18" charset="0"/>
              </a:rPr>
              <a:t>, “Analysis and characterization of inherent application resilience for approximate computing,” in Design Automation Conference (DAC), 2013 50th ACM/EDAC/IEEE, May 2013, pp. 1–9. </a:t>
            </a:r>
          </a:p>
          <a:p>
            <a:pPr algn="just">
              <a:lnSpc>
                <a:spcPct val="170000"/>
              </a:lnSpc>
            </a:pPr>
            <a:r>
              <a:rPr lang="en-IN" sz="1600" dirty="0" smtClean="0">
                <a:latin typeface="Times New Roman" pitchFamily="18" charset="0"/>
                <a:cs typeface="Times New Roman" pitchFamily="18" charset="0"/>
              </a:rPr>
              <a:t>[9] B. R. Gaines, “Stochastic computing,” in Proceedings of the April 18-20, 1967, Spring Joint Computer Conference, ser. AFIPS ’67 (Spring). New York, NY, USA: ACM, 1967, pp. 149–156. </a:t>
            </a:r>
          </a:p>
          <a:p>
            <a:pPr algn="just">
              <a:lnSpc>
                <a:spcPct val="170000"/>
              </a:lnSpc>
            </a:pPr>
            <a:r>
              <a:rPr lang="en-IN" sz="1600" dirty="0" smtClean="0">
                <a:latin typeface="Times New Roman" pitchFamily="18" charset="0"/>
                <a:cs typeface="Times New Roman" pitchFamily="18" charset="0"/>
              </a:rPr>
              <a:t>[10] A. </a:t>
            </a:r>
            <a:r>
              <a:rPr lang="en-IN" sz="1600" dirty="0" err="1" smtClean="0">
                <a:latin typeface="Times New Roman" pitchFamily="18" charset="0"/>
                <a:cs typeface="Times New Roman" pitchFamily="18" charset="0"/>
              </a:rPr>
              <a:t>Alaghi</a:t>
            </a:r>
            <a:r>
              <a:rPr lang="en-IN" sz="1600" dirty="0" smtClean="0">
                <a:latin typeface="Times New Roman" pitchFamily="18" charset="0"/>
                <a:cs typeface="Times New Roman" pitchFamily="18" charset="0"/>
              </a:rPr>
              <a:t> and J. P. Hayes, “Survey of stochastic computing,” ACM Trans. Embed.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Syst., vol. 12, no. 2s, pp. 92:1–92:19, May 2013. [Online].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1252</TotalTime>
  <Words>1490</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  Approximate Error Detection With Stochastic Checkers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2022-01-26T10:17:19Z</dcterms:modified>
</cp:coreProperties>
</file>